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media/image3.jpeg" ContentType="image/jpeg"/>
  <Override PartName="/ppt/notesSlides/notesSlide3.xml" ContentType="application/vnd.openxmlformats-officedocument.presentationml.notesSlide+xml"/>
  <Override PartName="/ppt/media/image4.jpeg" ContentType="image/jpeg"/>
  <Override PartName="/ppt/media/image5.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media/image8.jpeg" ContentType="image/jpeg"/>
  <Override PartName="/ppt/notesSlides/notesSlide9.xml" ContentType="application/vnd.openxmlformats-officedocument.presentationml.notesSlide+xml"/>
  <Override PartName="/ppt/media/image9.jpeg" ContentType="image/jpeg"/>
  <Override PartName="/ppt/notesSlides/notesSlide10.xml" ContentType="application/vnd.openxmlformats-officedocument.presentationml.notesSlide+xml"/>
  <Override PartName="/ppt/media/image10.jpeg" ContentType="image/jpeg"/>
  <Override PartName="/ppt/notesSlides/notesSlide11.xml" ContentType="application/vnd.openxmlformats-officedocument.presentationml.notesSlide+xml"/>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p:nvPr>
            <p:ph type="sldImg"/>
          </p:nvPr>
        </p:nvSpPr>
        <p:spPr>
          <a:xfrm>
            <a:off x="1143000" y="685800"/>
            <a:ext cx="4572000" cy="3429000"/>
          </a:xfrm>
          <a:prstGeom prst="rect">
            <a:avLst/>
          </a:prstGeom>
        </p:spPr>
        <p:txBody>
          <a:bodyPr/>
          <a:lstStyle/>
          <a:p>
            <a:pPr/>
          </a:p>
        </p:txBody>
      </p:sp>
      <p:sp>
        <p:nvSpPr>
          <p:cNvPr id="140" name="Shape 1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Om Ajnana timirandhasya, jnananjana salakaya		</a:t>
            </a:r>
          </a:p>
          <a:p>
            <a:pPr/>
            <a:r>
              <a:t>Caksur unmimiltam yena, tasmai sri gurave namah		</a:t>
            </a:r>
          </a:p>
          <a:p>
            <a:pPr/>
            <a:r>
              <a:t>Namah om vishnu padaya, radhikayah priyatmane		</a:t>
            </a:r>
          </a:p>
          <a:p>
            <a:pPr/>
            <a:r>
              <a:t>Sri-srimad bhaktivedanta, narayana iti namine		</a:t>
            </a:r>
          </a:p>
          <a:p>
            <a:pPr/>
            <a:r>
              <a:t>Sri krishna lila kathane sudaksham, Audarya-madhurya gunais ca yuktam</a:t>
            </a:r>
          </a:p>
          <a:p>
            <a:pPr/>
            <a:r>
              <a:t>Varam varenyam purusham mahantam, Narayanam tvam sirasa namami</a:t>
            </a:r>
          </a:p>
          <a:p>
            <a:pPr/>
            <a:r>
              <a:t>He krishna karuna sindho, dina bandho jagat pate		</a:t>
            </a:r>
          </a:p>
          <a:p>
            <a:pPr/>
            <a:r>
              <a:t>Gopesha gopika kanta, radha kanta namo ‘stu te</a:t>
            </a:r>
          </a:p>
          <a:p>
            <a:pPr/>
            <a:r>
              <a:t>Tapta kancana gaurangi, radhe vrindavaneshvari</a:t>
            </a:r>
          </a:p>
          <a:p>
            <a:pPr/>
            <a:r>
              <a:t>vrsabhanu sute devi, pranamami hari priye</a:t>
            </a:r>
          </a:p>
          <a:p>
            <a:pPr/>
          </a:p>
          <a:p>
            <a:pPr/>
            <a:r>
              <a:t>Sri Krsna Caitanya…</a:t>
            </a:r>
          </a:p>
          <a:p>
            <a:pPr/>
            <a:r>
              <a:t>Hare Krsna …..</a:t>
            </a:r>
          </a:p>
          <a:p>
            <a:pPr/>
            <a:r>
              <a:t>—————————————</a:t>
            </a:r>
          </a:p>
          <a:p>
            <a:pPr/>
            <a:r>
              <a:t>First of all, I pay my koti dandavat pranams to my diksha guru Om vishnupada rupanuga acharya Sri Sri Bhakti Vedanta Narayana Goswami maharaja. My koti dandavat pranams to Sri Sri Bhakti Vedanta Swami Prabhupada, and guru varga.</a:t>
            </a:r>
          </a:p>
          <a:p>
            <a:pPr/>
            <a:r>
              <a:t>My humble pranams at the lotus feet of all assembled devotees, vaishnavas and vaishnavis..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will become exclusively your zenith!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Between B and D is C.</a:t>
            </a:r>
          </a:p>
          <a:p>
            <a:pPr/>
            <a:r>
              <a:t>C is for the Choice as what we want to do.</a:t>
            </a:r>
          </a:p>
          <a:p>
            <a:pPr/>
            <a:r>
              <a:t>Let that be Chanting!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When a baby is born,</a:t>
            </a:r>
          </a:p>
          <a:p>
            <a:pPr/>
            <a:r>
              <a:t>people may not know</a:t>
            </a:r>
          </a:p>
          <a:p>
            <a:pPr/>
            <a:r>
              <a:t>that the death also has taken birth!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Our only purpose is to develop bhakti</a:t>
            </a:r>
          </a:p>
          <a:p>
            <a:pPr/>
            <a:r>
              <a:t>by developing eager to know God.</a:t>
            </a:r>
          </a:p>
          <a:p>
            <a:pPr/>
            <a:r>
              <a:t>Who is that God?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Who is that God?</a:t>
            </a:r>
          </a:p>
          <a:p>
            <a:pPr/>
            <a:r>
              <a:t>He is ever joyful Krishna!</a:t>
            </a:r>
            <a: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Love Me - He says!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Also He says that </a:t>
            </a:r>
          </a:p>
          <a:p>
            <a:pPr/>
            <a:r>
              <a:t>we should not offend pious devotees.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For retuning to Krishna quick...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We should sing in tears with undivided devotion..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If we do,</a:t>
            </a:r>
          </a:p>
          <a:p>
            <a:pPr/>
            <a:r>
              <a:t>Then the Vrindavan World..</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Shape 94"/>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002060"/>
        </a:solidFill>
      </p:bgPr>
    </p:bg>
    <p:spTree>
      <p:nvGrpSpPr>
        <p:cNvPr id="1" name=""/>
        <p:cNvGrpSpPr/>
        <p:nvPr/>
      </p:nvGrpSpPr>
      <p:grpSpPr>
        <a:xfrm>
          <a:off x="0" y="0"/>
          <a:ext cx="0" cy="0"/>
          <a:chOff x="0" y="0"/>
          <a:chExt cx="0" cy="0"/>
        </a:xfrm>
      </p:grpSpPr>
      <p:sp>
        <p:nvSpPr>
          <p:cNvPr id="117" name="Shape 117"/>
          <p:cNvSpPr/>
          <p:nvPr>
            <p:ph type="title"/>
          </p:nvPr>
        </p:nvSpPr>
        <p:spPr>
          <a:xfrm>
            <a:off x="2381250" y="2303858"/>
            <a:ext cx="19621507" cy="4643442"/>
          </a:xfrm>
          <a:prstGeom prst="rect">
            <a:avLst/>
          </a:prstGeom>
        </p:spPr>
        <p:txBody>
          <a:bodyPr lIns="85719" tIns="85719" rIns="85719" bIns="85719" anchor="b"/>
          <a:lstStyle>
            <a:lvl1pPr defTabSz="1828800">
              <a:defRPr sz="8800">
                <a:latin typeface="Calibri"/>
                <a:ea typeface="Calibri"/>
                <a:cs typeface="Calibri"/>
                <a:sym typeface="Calibri"/>
              </a:defRPr>
            </a:lvl1pPr>
          </a:lstStyle>
          <a:p>
            <a:pPr/>
            <a:r>
              <a:t>Title Text</a:t>
            </a:r>
          </a:p>
        </p:txBody>
      </p:sp>
      <p:sp>
        <p:nvSpPr>
          <p:cNvPr id="118" name="Shape 118"/>
          <p:cNvSpPr/>
          <p:nvPr>
            <p:ph type="body" sz="quarter" idx="1"/>
          </p:nvPr>
        </p:nvSpPr>
        <p:spPr>
          <a:xfrm>
            <a:off x="2381250" y="7072310"/>
            <a:ext cx="19621507" cy="1589488"/>
          </a:xfrm>
          <a:prstGeom prst="rect">
            <a:avLst/>
          </a:prstGeom>
        </p:spPr>
        <p:txBody>
          <a:bodyPr lIns="85719" tIns="85719" rIns="85719" bIns="85719" anchor="t"/>
          <a:lstStyle>
            <a:lvl1pPr marL="0" indent="0" algn="ctr" defTabSz="1828800">
              <a:spcBef>
                <a:spcPts val="0"/>
              </a:spcBef>
              <a:buSzTx/>
              <a:buNone/>
              <a:defRPr sz="4200">
                <a:latin typeface="Calibri"/>
                <a:ea typeface="Calibri"/>
                <a:cs typeface="Calibri"/>
                <a:sym typeface="Calibri"/>
              </a:defRPr>
            </a:lvl1pPr>
            <a:lvl2pPr marL="0" indent="0" algn="ctr" defTabSz="1828800">
              <a:spcBef>
                <a:spcPts val="0"/>
              </a:spcBef>
              <a:buSzTx/>
              <a:buNone/>
              <a:defRPr sz="4200">
                <a:latin typeface="Calibri"/>
                <a:ea typeface="Calibri"/>
                <a:cs typeface="Calibri"/>
                <a:sym typeface="Calibri"/>
              </a:defRPr>
            </a:lvl2pPr>
            <a:lvl3pPr marL="0" indent="0" algn="ctr" defTabSz="1828800">
              <a:spcBef>
                <a:spcPts val="0"/>
              </a:spcBef>
              <a:buSzTx/>
              <a:buNone/>
              <a:defRPr sz="4200">
                <a:latin typeface="Calibri"/>
                <a:ea typeface="Calibri"/>
                <a:cs typeface="Calibri"/>
                <a:sym typeface="Calibri"/>
              </a:defRPr>
            </a:lvl3pPr>
            <a:lvl4pPr marL="0" indent="0" algn="ctr" defTabSz="1828800">
              <a:spcBef>
                <a:spcPts val="0"/>
              </a:spcBef>
              <a:buSzTx/>
              <a:buNone/>
              <a:defRPr sz="4200">
                <a:latin typeface="Calibri"/>
                <a:ea typeface="Calibri"/>
                <a:cs typeface="Calibri"/>
                <a:sym typeface="Calibri"/>
              </a:defRPr>
            </a:lvl4pPr>
            <a:lvl5pPr marL="0" indent="0" algn="ctr" defTabSz="1828800">
              <a:spcBef>
                <a:spcPts val="0"/>
              </a:spcBef>
              <a:buSzTx/>
              <a:buNone/>
              <a:defRPr sz="4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xfrm>
            <a:off x="22569235" y="12771757"/>
            <a:ext cx="595566" cy="612135"/>
          </a:xfrm>
          <a:prstGeom prst="rect">
            <a:avLst/>
          </a:prstGeom>
        </p:spPr>
        <p:txBody>
          <a:bodyPr lIns="121917" tIns="121917" rIns="121917" bIns="121917" anchor="ctr"/>
          <a:lstStyle>
            <a:lvl1pPr algn="r" defTabSz="24384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1E3C6E"/>
        </a:solidFill>
      </p:bgPr>
    </p:bg>
    <p:spTree>
      <p:nvGrpSpPr>
        <p:cNvPr id="1" name=""/>
        <p:cNvGrpSpPr/>
        <p:nvPr/>
      </p:nvGrpSpPr>
      <p:grpSpPr>
        <a:xfrm>
          <a:off x="0" y="0"/>
          <a:ext cx="0" cy="0"/>
          <a:chOff x="0" y="0"/>
          <a:chExt cx="0" cy="0"/>
        </a:xfrm>
      </p:grpSpPr>
      <p:sp>
        <p:nvSpPr>
          <p:cNvPr id="126" name="Shape 126"/>
          <p:cNvSpPr/>
          <p:nvPr>
            <p:ph type="sldNum" sz="quarter" idx="2"/>
          </p:nvPr>
        </p:nvSpPr>
        <p:spPr>
          <a:xfrm>
            <a:off x="11950954" y="13049250"/>
            <a:ext cx="431293" cy="520700"/>
          </a:xfrm>
          <a:prstGeom prst="rect">
            <a:avLst/>
          </a:prstGeom>
        </p:spPr>
        <p:txBody>
          <a:bodyPr/>
          <a:lstStyle>
            <a:lvl1pPr>
              <a:defRPr>
                <a:solidFill>
                  <a:srgbClr val="FFFFFF"/>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0070C0"/>
        </a:solidFill>
      </p:bgPr>
    </p:bg>
    <p:spTree>
      <p:nvGrpSpPr>
        <p:cNvPr id="1" name=""/>
        <p:cNvGrpSpPr/>
        <p:nvPr/>
      </p:nvGrpSpPr>
      <p:grpSpPr>
        <a:xfrm>
          <a:off x="0" y="0"/>
          <a:ext cx="0" cy="0"/>
          <a:chOff x="0" y="0"/>
          <a:chExt cx="0" cy="0"/>
        </a:xfrm>
      </p:grpSpPr>
      <p:sp>
        <p:nvSpPr>
          <p:cNvPr id="133" name="Shape 133"/>
          <p:cNvSpPr/>
          <p:nvPr>
            <p:ph type="sldNum" sz="quarter" idx="2"/>
          </p:nvPr>
        </p:nvSpPr>
        <p:spPr>
          <a:xfrm>
            <a:off x="11969750" y="12725400"/>
            <a:ext cx="419101" cy="457200"/>
          </a:xfrm>
          <a:prstGeom prst="rect">
            <a:avLst/>
          </a:prstGeom>
        </p:spPr>
        <p:txBody>
          <a:bodyPr/>
          <a:lstStyle>
            <a:lvl1pPr defTabSz="800100">
              <a:defRPr>
                <a:solidFill>
                  <a:srgbClr val="6C6963"/>
                </a:solidFill>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512300"/>
            <a:ext cx="23114000" cy="2006600"/>
          </a:xfrm>
          <a:prstGeom prst="rect">
            <a:avLst/>
          </a:prstGeom>
        </p:spPr>
        <p:txBody>
          <a:bodyPr anchor="b"/>
          <a:lstStyle/>
          <a:p>
            <a:pPr/>
            <a:r>
              <a:t>Title Text</a:t>
            </a:r>
          </a:p>
        </p:txBody>
      </p:sp>
      <p:sp>
        <p:nvSpPr>
          <p:cNvPr id="22" name="Shape 22"/>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jpeg"/><Relationship Id="rId4" Type="http://schemas.openxmlformats.org/officeDocument/2006/relationships/image" Target="../media/image9.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jpeg"/><Relationship Id="rId4" Type="http://schemas.openxmlformats.org/officeDocument/2006/relationships/image" Target="../media/image10.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jpeg"/><Relationship Id="rId4" Type="http://schemas.openxmlformats.org/officeDocument/2006/relationships/image" Target="../media/image11.jpeg"/><Relationship Id="rId5" Type="http://schemas.openxmlformats.org/officeDocument/2006/relationships/image" Target="../media/image1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jpeg"/><Relationship Id="rId3"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tif"/><Relationship Id="rId4" Type="http://schemas.openxmlformats.org/officeDocument/2006/relationships/image" Target="../media/image1.jpeg"/><Relationship Id="rId5" Type="http://schemas.openxmlformats.org/officeDocument/2006/relationships/image" Target="../media/image4.jpeg"/><Relationship Id="rId6"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jpeg"/><Relationship Id="rId4"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2.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jpeg"/><Relationship Id="rId4"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pasted-image.pdf"/>
          <p:cNvPicPr>
            <a:picLocks noChangeAspect="1"/>
          </p:cNvPicPr>
          <p:nvPr/>
        </p:nvPicPr>
        <p:blipFill>
          <a:blip r:embed="rId3">
            <a:extLst/>
          </a:blip>
          <a:stretch>
            <a:fillRect/>
          </a:stretch>
        </p:blipFill>
        <p:spPr>
          <a:xfrm>
            <a:off x="0" y="-1"/>
            <a:ext cx="7518401" cy="5397501"/>
          </a:xfrm>
          <a:prstGeom prst="rect">
            <a:avLst/>
          </a:prstGeom>
          <a:ln w="12700">
            <a:miter lim="400000"/>
          </a:ln>
        </p:spPr>
      </p:pic>
      <p:pic>
        <p:nvPicPr>
          <p:cNvPr id="143" name="pasted-image.pdf"/>
          <p:cNvPicPr>
            <a:picLocks noChangeAspect="1"/>
          </p:cNvPicPr>
          <p:nvPr/>
        </p:nvPicPr>
        <p:blipFill>
          <a:blip r:embed="rId4">
            <a:extLst/>
          </a:blip>
          <a:stretch>
            <a:fillRect/>
          </a:stretch>
        </p:blipFill>
        <p:spPr>
          <a:xfrm>
            <a:off x="7518400" y="0"/>
            <a:ext cx="17018000" cy="10490201"/>
          </a:xfrm>
          <a:prstGeom prst="rect">
            <a:avLst/>
          </a:prstGeom>
          <a:ln w="12700">
            <a:miter lim="400000"/>
          </a:ln>
        </p:spPr>
      </p:pic>
      <p:pic>
        <p:nvPicPr>
          <p:cNvPr id="144" name="pasted-image.pdf"/>
          <p:cNvPicPr>
            <a:picLocks noChangeAspect="1"/>
          </p:cNvPicPr>
          <p:nvPr/>
        </p:nvPicPr>
        <p:blipFill>
          <a:blip r:embed="rId5">
            <a:extLst/>
          </a:blip>
          <a:stretch>
            <a:fillRect/>
          </a:stretch>
        </p:blipFill>
        <p:spPr>
          <a:xfrm>
            <a:off x="-1" y="5422900"/>
            <a:ext cx="7518401" cy="5067300"/>
          </a:xfrm>
          <a:prstGeom prst="rect">
            <a:avLst/>
          </a:prstGeom>
          <a:ln w="12700">
            <a:miter lim="400000"/>
          </a:ln>
        </p:spPr>
      </p:pic>
      <p:pic>
        <p:nvPicPr>
          <p:cNvPr id="145" name="pasted-image.pdf"/>
          <p:cNvPicPr>
            <a:picLocks noChangeAspect="1"/>
          </p:cNvPicPr>
          <p:nvPr/>
        </p:nvPicPr>
        <p:blipFill>
          <a:blip r:embed="rId6">
            <a:extLst/>
          </a:blip>
          <a:stretch>
            <a:fillRect/>
          </a:stretch>
        </p:blipFill>
        <p:spPr>
          <a:xfrm>
            <a:off x="7518400" y="7848600"/>
            <a:ext cx="11658600" cy="2641600"/>
          </a:xfrm>
          <a:prstGeom prst="rect">
            <a:avLst/>
          </a:prstGeom>
          <a:ln w="12700">
            <a:miter lim="400000"/>
          </a:ln>
        </p:spPr>
      </p:pic>
      <p:pic>
        <p:nvPicPr>
          <p:cNvPr id="146" name="pasted-image.pdf"/>
          <p:cNvPicPr>
            <a:picLocks noChangeAspect="1"/>
          </p:cNvPicPr>
          <p:nvPr/>
        </p:nvPicPr>
        <p:blipFill>
          <a:blip r:embed="rId7">
            <a:extLst/>
          </a:blip>
          <a:stretch>
            <a:fillRect/>
          </a:stretch>
        </p:blipFill>
        <p:spPr>
          <a:xfrm>
            <a:off x="7518400" y="5981700"/>
            <a:ext cx="11658600" cy="1866900"/>
          </a:xfrm>
          <a:prstGeom prst="rect">
            <a:avLst/>
          </a:prstGeom>
          <a:ln w="12700">
            <a:miter lim="400000"/>
          </a:ln>
        </p:spPr>
      </p:pic>
      <p:sp>
        <p:nvSpPr>
          <p:cNvPr id="147" name="Shape 147"/>
          <p:cNvSpPr/>
          <p:nvPr/>
        </p:nvSpPr>
        <p:spPr>
          <a:xfrm>
            <a:off x="7518399" y="10680553"/>
            <a:ext cx="16733421" cy="13783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500">
                <a:solidFill>
                  <a:srgbClr val="FFFB00"/>
                </a:solidFill>
              </a:defRPr>
            </a:lvl1pPr>
          </a:lstStyle>
          <a:p>
            <a:pPr/>
            <a:r>
              <a:t>Gokul Bhajan &amp; Vedic Studies</a:t>
            </a:r>
          </a:p>
        </p:txBody>
      </p:sp>
      <p:sp>
        <p:nvSpPr>
          <p:cNvPr id="148" name="Shape 148"/>
          <p:cNvSpPr/>
          <p:nvPr/>
        </p:nvSpPr>
        <p:spPr>
          <a:xfrm>
            <a:off x="0" y="10765760"/>
            <a:ext cx="7518400" cy="2586362"/>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8100">
                <a:solidFill>
                  <a:srgbClr val="FFFFFF"/>
                </a:solidFill>
                <a:latin typeface="+mn-lt"/>
                <a:ea typeface="+mn-ea"/>
                <a:cs typeface="+mn-cs"/>
                <a:sym typeface="Helvetica Neue Medium"/>
              </a:defRPr>
            </a:pPr>
            <a:r>
              <a:t>Week: 0451</a:t>
            </a:r>
          </a:p>
          <a:p>
            <a:pPr>
              <a:defRPr b="0" sz="8100">
                <a:solidFill>
                  <a:srgbClr val="FFFFFF"/>
                </a:solidFill>
                <a:latin typeface="+mn-lt"/>
                <a:ea typeface="+mn-ea"/>
                <a:cs typeface="+mn-cs"/>
                <a:sym typeface="Helvetica Neue Medium"/>
              </a:defRPr>
            </a:pPr>
            <a:r>
              <a:t>2018-Mar-09</a:t>
            </a:r>
          </a:p>
        </p:txBody>
      </p:sp>
      <p:sp>
        <p:nvSpPr>
          <p:cNvPr id="149" name="Shape 149"/>
          <p:cNvSpPr/>
          <p:nvPr/>
        </p:nvSpPr>
        <p:spPr>
          <a:xfrm>
            <a:off x="7518399" y="12107751"/>
            <a:ext cx="16733421" cy="12296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500">
                <a:solidFill>
                  <a:srgbClr val="FFFFFF"/>
                </a:solidFill>
              </a:defRPr>
            </a:lvl1pPr>
          </a:lstStyle>
          <a:p>
            <a:pPr/>
            <a:r>
              <a:t>www.gokulbhajan.com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ABCD of Gokul Bhajan!</a:t>
            </a:r>
          </a:p>
        </p:txBody>
      </p:sp>
      <p:pic>
        <p:nvPicPr>
          <p:cNvPr id="210" name="pasted-image.jpeg"/>
          <p:cNvPicPr>
            <a:picLocks noChangeAspect="1"/>
          </p:cNvPicPr>
          <p:nvPr/>
        </p:nvPicPr>
        <p:blipFill>
          <a:blip r:embed="rId3">
            <a:extLst/>
          </a:blip>
          <a:srcRect l="35670" t="62884" r="33426" b="0"/>
          <a:stretch>
            <a:fillRect/>
          </a:stretch>
        </p:blipFill>
        <p:spPr>
          <a:xfrm>
            <a:off x="0" y="1651156"/>
            <a:ext cx="5023485" cy="3393798"/>
          </a:xfrm>
          <a:prstGeom prst="rect">
            <a:avLst/>
          </a:prstGeom>
          <a:ln w="12700">
            <a:miter lim="400000"/>
          </a:ln>
        </p:spPr>
      </p:pic>
      <p:pic>
        <p:nvPicPr>
          <p:cNvPr id="211" name="pasted-image.jpeg"/>
          <p:cNvPicPr>
            <a:picLocks noChangeAspect="0"/>
          </p:cNvPicPr>
          <p:nvPr/>
        </p:nvPicPr>
        <p:blipFill>
          <a:blip r:embed="rId4">
            <a:extLst/>
          </a:blip>
          <a:stretch>
            <a:fillRect/>
          </a:stretch>
        </p:blipFill>
        <p:spPr>
          <a:xfrm>
            <a:off x="11498047" y="1651155"/>
            <a:ext cx="12885953" cy="8178801"/>
          </a:xfrm>
          <a:prstGeom prst="rect">
            <a:avLst/>
          </a:prstGeom>
          <a:ln w="12700">
            <a:miter lim="400000"/>
          </a:ln>
        </p:spPr>
      </p:pic>
      <p:sp>
        <p:nvSpPr>
          <p:cNvPr id="212" name="Shape 212"/>
          <p:cNvSpPr/>
          <p:nvPr/>
        </p:nvSpPr>
        <p:spPr>
          <a:xfrm>
            <a:off x="376654" y="6030536"/>
            <a:ext cx="10257663" cy="35902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1400">
                <a:solidFill>
                  <a:srgbClr val="FFFB00"/>
                </a:solidFill>
              </a:defRPr>
            </a:pPr>
            <a:r>
              <a:rPr>
                <a:solidFill>
                  <a:srgbClr val="FF40FF"/>
                </a:solidFill>
              </a:rPr>
              <a:t>V</a:t>
            </a:r>
            <a:r>
              <a:t>rindavan</a:t>
            </a:r>
          </a:p>
          <a:p>
            <a:pPr algn="l">
              <a:defRPr sz="11400">
                <a:solidFill>
                  <a:srgbClr val="FFFB00"/>
                </a:solidFill>
              </a:defRPr>
            </a:pPr>
            <a:r>
              <a:rPr>
                <a:solidFill>
                  <a:srgbClr val="FF40FF"/>
                </a:solidFill>
              </a:rPr>
              <a:t>W</a:t>
            </a:r>
            <a:r>
              <a:t>orld</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ABCD of Gokul Bhajan!</a:t>
            </a:r>
          </a:p>
        </p:txBody>
      </p:sp>
      <p:pic>
        <p:nvPicPr>
          <p:cNvPr id="217" name="pasted-image.jpeg"/>
          <p:cNvPicPr>
            <a:picLocks noChangeAspect="1"/>
          </p:cNvPicPr>
          <p:nvPr/>
        </p:nvPicPr>
        <p:blipFill>
          <a:blip r:embed="rId3">
            <a:extLst/>
          </a:blip>
          <a:srcRect l="64883" t="62265" r="0" b="0"/>
          <a:stretch>
            <a:fillRect/>
          </a:stretch>
        </p:blipFill>
        <p:spPr>
          <a:xfrm>
            <a:off x="0" y="1651156"/>
            <a:ext cx="5708543" cy="3450473"/>
          </a:xfrm>
          <a:prstGeom prst="rect">
            <a:avLst/>
          </a:prstGeom>
          <a:ln w="12700">
            <a:miter lim="400000"/>
          </a:ln>
        </p:spPr>
      </p:pic>
      <p:sp>
        <p:nvSpPr>
          <p:cNvPr id="218" name="Shape 218"/>
          <p:cNvSpPr/>
          <p:nvPr/>
        </p:nvSpPr>
        <p:spPr>
          <a:xfrm>
            <a:off x="574862" y="5901077"/>
            <a:ext cx="10257663" cy="53555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1400">
                <a:solidFill>
                  <a:srgbClr val="FFFB00"/>
                </a:solidFill>
              </a:defRPr>
            </a:pPr>
            <a:r>
              <a:rPr>
                <a:solidFill>
                  <a:srgbClr val="FF40FF"/>
                </a:solidFill>
              </a:rPr>
              <a:t>X</a:t>
            </a:r>
            <a:r>
              <a:t>clusively</a:t>
            </a:r>
          </a:p>
          <a:p>
            <a:pPr algn="l">
              <a:defRPr sz="11400">
                <a:solidFill>
                  <a:srgbClr val="FFFB00"/>
                </a:solidFill>
              </a:defRPr>
            </a:pPr>
            <a:r>
              <a:rPr>
                <a:solidFill>
                  <a:srgbClr val="FF40FF"/>
                </a:solidFill>
              </a:rPr>
              <a:t>Y</a:t>
            </a:r>
            <a:r>
              <a:t>our</a:t>
            </a:r>
          </a:p>
          <a:p>
            <a:pPr algn="l">
              <a:defRPr sz="11400">
                <a:solidFill>
                  <a:srgbClr val="FFFB00"/>
                </a:solidFill>
              </a:defRPr>
            </a:pPr>
            <a:r>
              <a:rPr>
                <a:solidFill>
                  <a:srgbClr val="FF40FF"/>
                </a:solidFill>
              </a:rPr>
              <a:t>Z</a:t>
            </a:r>
            <a:r>
              <a:t>enith</a:t>
            </a:r>
          </a:p>
        </p:txBody>
      </p:sp>
      <p:pic>
        <p:nvPicPr>
          <p:cNvPr id="219" name="pasted-image.jpeg"/>
          <p:cNvPicPr>
            <a:picLocks noChangeAspect="1"/>
          </p:cNvPicPr>
          <p:nvPr/>
        </p:nvPicPr>
        <p:blipFill>
          <a:blip r:embed="rId4">
            <a:extLst/>
          </a:blip>
          <a:srcRect l="3942" t="0" r="5923" b="0"/>
          <a:stretch>
            <a:fillRect/>
          </a:stretch>
        </p:blipFill>
        <p:spPr>
          <a:xfrm>
            <a:off x="9534128" y="1651000"/>
            <a:ext cx="14850003" cy="12064845"/>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ABCD of Gokul Bhajan!</a:t>
            </a:r>
          </a:p>
        </p:txBody>
      </p:sp>
      <p:pic>
        <p:nvPicPr>
          <p:cNvPr id="224" name="pasted-image.jpeg"/>
          <p:cNvPicPr>
            <a:picLocks noChangeAspect="1"/>
          </p:cNvPicPr>
          <p:nvPr/>
        </p:nvPicPr>
        <p:blipFill>
          <a:blip r:embed="rId3">
            <a:extLst/>
          </a:blip>
          <a:srcRect l="0" t="0" r="51715" b="60935"/>
          <a:stretch>
            <a:fillRect/>
          </a:stretch>
        </p:blipFill>
        <p:spPr>
          <a:xfrm>
            <a:off x="0" y="1679971"/>
            <a:ext cx="7849190" cy="3572031"/>
          </a:xfrm>
          <a:prstGeom prst="rect">
            <a:avLst/>
          </a:prstGeom>
          <a:ln w="12700">
            <a:miter lim="400000"/>
          </a:ln>
        </p:spPr>
      </p:pic>
      <p:sp>
        <p:nvSpPr>
          <p:cNvPr id="225" name="Shape 225"/>
          <p:cNvSpPr/>
          <p:nvPr/>
        </p:nvSpPr>
        <p:spPr>
          <a:xfrm>
            <a:off x="695387" y="7159494"/>
            <a:ext cx="9482799" cy="41630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17999"/>
              </a:lnSpc>
              <a:defRPr b="0" sz="5900">
                <a:solidFill>
                  <a:srgbClr val="FFFB00"/>
                </a:solidFill>
              </a:defRPr>
            </a:pPr>
            <a:r>
              <a:t>Another thing about BCD..</a:t>
            </a:r>
          </a:p>
          <a:p>
            <a:pPr algn="l" defTabSz="457200">
              <a:lnSpc>
                <a:spcPct val="117999"/>
              </a:lnSpc>
              <a:defRPr b="0" sz="5900">
                <a:solidFill>
                  <a:srgbClr val="FFFB00"/>
                </a:solidFill>
              </a:defRPr>
            </a:pPr>
            <a:r>
              <a:t>Between B and D is C.</a:t>
            </a:r>
          </a:p>
          <a:p>
            <a:pPr algn="l" defTabSz="457200">
              <a:lnSpc>
                <a:spcPct val="117999"/>
              </a:lnSpc>
              <a:defRPr b="0" sz="5900">
                <a:solidFill>
                  <a:srgbClr val="FFFB00"/>
                </a:solidFill>
              </a:defRPr>
            </a:pPr>
            <a:r>
              <a:t>C is for the Choice </a:t>
            </a:r>
          </a:p>
          <a:p>
            <a:pPr algn="l" defTabSz="457200">
              <a:lnSpc>
                <a:spcPct val="117999"/>
              </a:lnSpc>
              <a:defRPr b="0" sz="5900">
                <a:solidFill>
                  <a:srgbClr val="FFFB00"/>
                </a:solidFill>
              </a:defRPr>
            </a:pPr>
            <a:r>
              <a:t>Let the Choice be Chanting!</a:t>
            </a:r>
          </a:p>
        </p:txBody>
      </p:sp>
      <p:pic>
        <p:nvPicPr>
          <p:cNvPr id="226" name="pasted-image.jpeg"/>
          <p:cNvPicPr>
            <a:picLocks noChangeAspect="1"/>
          </p:cNvPicPr>
          <p:nvPr/>
        </p:nvPicPr>
        <p:blipFill>
          <a:blip r:embed="rId4">
            <a:extLst/>
          </a:blip>
          <a:srcRect l="0" t="34409" r="35196" b="22215"/>
          <a:stretch>
            <a:fillRect/>
          </a:stretch>
        </p:blipFill>
        <p:spPr>
          <a:xfrm>
            <a:off x="8911828" y="1679971"/>
            <a:ext cx="15472290" cy="5178107"/>
          </a:xfrm>
          <a:prstGeom prst="rect">
            <a:avLst/>
          </a:prstGeom>
          <a:ln w="12700">
            <a:miter lim="400000"/>
          </a:ln>
        </p:spPr>
      </p:pic>
      <p:pic>
        <p:nvPicPr>
          <p:cNvPr id="227" name="pasted-image.jpeg"/>
          <p:cNvPicPr>
            <a:picLocks noChangeAspect="1"/>
          </p:cNvPicPr>
          <p:nvPr/>
        </p:nvPicPr>
        <p:blipFill>
          <a:blip r:embed="rId5">
            <a:extLst/>
          </a:blip>
          <a:stretch>
            <a:fillRect/>
          </a:stretch>
        </p:blipFill>
        <p:spPr>
          <a:xfrm>
            <a:off x="15161172" y="6858000"/>
            <a:ext cx="9222829" cy="6858000"/>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1" name="pasted-image.jpeg"/>
          <p:cNvPicPr>
            <a:picLocks noChangeAspect="1"/>
          </p:cNvPicPr>
          <p:nvPr/>
        </p:nvPicPr>
        <p:blipFill>
          <a:blip r:embed="rId2">
            <a:extLst/>
          </a:blip>
          <a:srcRect l="17711" t="0" r="21794" b="0"/>
          <a:stretch>
            <a:fillRect/>
          </a:stretch>
        </p:blipFill>
        <p:spPr>
          <a:xfrm>
            <a:off x="16086533" y="-1"/>
            <a:ext cx="8297332" cy="13716001"/>
          </a:xfrm>
          <a:prstGeom prst="rect">
            <a:avLst/>
          </a:prstGeom>
          <a:ln w="12700">
            <a:miter lim="400000"/>
          </a:ln>
        </p:spPr>
      </p:pic>
      <p:sp>
        <p:nvSpPr>
          <p:cNvPr id="232" name="Shape 232"/>
          <p:cNvSpPr/>
          <p:nvPr/>
        </p:nvSpPr>
        <p:spPr>
          <a:xfrm>
            <a:off x="419964" y="9910971"/>
            <a:ext cx="15246605" cy="25359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8000">
                <a:solidFill>
                  <a:srgbClr val="FFFB00"/>
                </a:solidFill>
              </a:defRPr>
            </a:pPr>
            <a:r>
              <a:t>Now I know my ABCD</a:t>
            </a:r>
          </a:p>
          <a:p>
            <a:pPr>
              <a:defRPr sz="8000">
                <a:solidFill>
                  <a:srgbClr val="FFFB00"/>
                </a:solidFill>
              </a:defRPr>
            </a:pPr>
            <a:r>
              <a:t>Chant and be very Happy Thee!</a:t>
            </a:r>
          </a:p>
        </p:txBody>
      </p:sp>
      <p:pic>
        <p:nvPicPr>
          <p:cNvPr id="233" name="pasted-image.jpeg"/>
          <p:cNvPicPr>
            <a:picLocks noChangeAspect="0"/>
          </p:cNvPicPr>
          <p:nvPr/>
        </p:nvPicPr>
        <p:blipFill>
          <a:blip r:embed="rId3">
            <a:extLst/>
          </a:blip>
          <a:stretch>
            <a:fillRect/>
          </a:stretch>
        </p:blipFill>
        <p:spPr>
          <a:xfrm>
            <a:off x="0" y="59531"/>
            <a:ext cx="16418301" cy="8933828"/>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What is Gokul Bhajan ABCD?</a:t>
            </a:r>
          </a:p>
        </p:txBody>
      </p:sp>
      <p:pic>
        <p:nvPicPr>
          <p:cNvPr id="154" name="pasted-image.jpeg"/>
          <p:cNvPicPr>
            <a:picLocks noChangeAspect="0"/>
          </p:cNvPicPr>
          <p:nvPr/>
        </p:nvPicPr>
        <p:blipFill>
          <a:blip r:embed="rId2">
            <a:extLst/>
          </a:blip>
          <a:stretch>
            <a:fillRect/>
          </a:stretch>
        </p:blipFill>
        <p:spPr>
          <a:xfrm>
            <a:off x="0" y="1651155"/>
            <a:ext cx="24383797" cy="12065567"/>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ABCD of Gokul Bhajan!</a:t>
            </a:r>
          </a:p>
        </p:txBody>
      </p:sp>
      <p:pic>
        <p:nvPicPr>
          <p:cNvPr id="157" name="pasted-image.jpeg"/>
          <p:cNvPicPr>
            <a:picLocks noChangeAspect="1"/>
          </p:cNvPicPr>
          <p:nvPr/>
        </p:nvPicPr>
        <p:blipFill>
          <a:blip r:embed="rId3">
            <a:extLst/>
          </a:blip>
          <a:srcRect l="0" t="0" r="51386" b="61442"/>
          <a:stretch>
            <a:fillRect/>
          </a:stretch>
        </p:blipFill>
        <p:spPr>
          <a:xfrm>
            <a:off x="0" y="1651155"/>
            <a:ext cx="7902684" cy="3525740"/>
          </a:xfrm>
          <a:prstGeom prst="rect">
            <a:avLst/>
          </a:prstGeom>
          <a:ln w="12700">
            <a:miter lim="400000"/>
          </a:ln>
        </p:spPr>
      </p:pic>
      <p:sp>
        <p:nvSpPr>
          <p:cNvPr id="158" name="Shape 158"/>
          <p:cNvSpPr/>
          <p:nvPr/>
        </p:nvSpPr>
        <p:spPr>
          <a:xfrm>
            <a:off x="1104418" y="5384811"/>
            <a:ext cx="6798158" cy="71208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1400">
                <a:solidFill>
                  <a:srgbClr val="FFFB00"/>
                </a:solidFill>
              </a:defRPr>
            </a:pPr>
            <a:r>
              <a:rPr>
                <a:solidFill>
                  <a:srgbClr val="FF40FF"/>
                </a:solidFill>
              </a:rPr>
              <a:t>A</a:t>
            </a:r>
            <a:r>
              <a:t>long</a:t>
            </a:r>
          </a:p>
          <a:p>
            <a:pPr algn="l">
              <a:defRPr sz="11400">
                <a:solidFill>
                  <a:srgbClr val="FFFB00"/>
                </a:solidFill>
              </a:defRPr>
            </a:pPr>
            <a:r>
              <a:rPr>
                <a:solidFill>
                  <a:srgbClr val="FF40FF"/>
                </a:solidFill>
              </a:rPr>
              <a:t>B</a:t>
            </a:r>
            <a:r>
              <a:t>irth </a:t>
            </a:r>
          </a:p>
          <a:p>
            <a:pPr algn="l">
              <a:defRPr sz="11400">
                <a:solidFill>
                  <a:srgbClr val="FFFB00"/>
                </a:solidFill>
              </a:defRPr>
            </a:pPr>
            <a:r>
              <a:rPr>
                <a:solidFill>
                  <a:srgbClr val="FF40FF"/>
                </a:solidFill>
              </a:rPr>
              <a:t>C</a:t>
            </a:r>
            <a:r>
              <a:t>ame </a:t>
            </a:r>
          </a:p>
          <a:p>
            <a:pPr algn="l">
              <a:defRPr sz="11400">
                <a:solidFill>
                  <a:srgbClr val="FFFB00"/>
                </a:solidFill>
              </a:defRPr>
            </a:pPr>
            <a:r>
              <a:rPr>
                <a:solidFill>
                  <a:srgbClr val="FF40FF"/>
                </a:solidFill>
              </a:rPr>
              <a:t>D</a:t>
            </a:r>
            <a:r>
              <a:t>eath </a:t>
            </a:r>
          </a:p>
        </p:txBody>
      </p:sp>
      <p:pic>
        <p:nvPicPr>
          <p:cNvPr id="159" name="birth-istocl-mvaligursky.jpg"/>
          <p:cNvPicPr>
            <a:picLocks noChangeAspect="1"/>
          </p:cNvPicPr>
          <p:nvPr/>
        </p:nvPicPr>
        <p:blipFill>
          <a:blip r:embed="rId4">
            <a:extLst/>
          </a:blip>
          <a:stretch>
            <a:fillRect/>
          </a:stretch>
        </p:blipFill>
        <p:spPr>
          <a:xfrm>
            <a:off x="15391347" y="1821393"/>
            <a:ext cx="7874001" cy="5905501"/>
          </a:xfrm>
          <a:prstGeom prst="rect">
            <a:avLst/>
          </a:prstGeom>
          <a:ln w="12700">
            <a:miter lim="400000"/>
          </a:ln>
        </p:spPr>
      </p:pic>
      <p:pic>
        <p:nvPicPr>
          <p:cNvPr id="160" name="pasted-image.jpeg"/>
          <p:cNvPicPr>
            <a:picLocks noChangeAspect="1"/>
          </p:cNvPicPr>
          <p:nvPr/>
        </p:nvPicPr>
        <p:blipFill>
          <a:blip r:embed="rId5">
            <a:extLst/>
          </a:blip>
          <a:stretch>
            <a:fillRect/>
          </a:stretch>
        </p:blipFill>
        <p:spPr>
          <a:xfrm>
            <a:off x="15391347" y="7726894"/>
            <a:ext cx="8992653" cy="5989107"/>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pasted-image.tiff"/>
          <p:cNvPicPr>
            <a:picLocks noChangeAspect="0"/>
          </p:cNvPicPr>
          <p:nvPr/>
        </p:nvPicPr>
        <p:blipFill>
          <a:blip r:embed="rId3">
            <a:extLst/>
          </a:blip>
          <a:stretch>
            <a:fillRect/>
          </a:stretch>
        </p:blipFill>
        <p:spPr>
          <a:xfrm>
            <a:off x="6562419" y="1651155"/>
            <a:ext cx="17821581" cy="12064846"/>
          </a:xfrm>
          <a:prstGeom prst="rect">
            <a:avLst/>
          </a:prstGeom>
          <a:ln w="12700">
            <a:miter lim="400000"/>
          </a:ln>
        </p:spPr>
      </p:pic>
      <p:sp>
        <p:nvSpPr>
          <p:cNvPr id="165" name="Shape 165"/>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ABCD of Gokul Bhajan!</a:t>
            </a:r>
          </a:p>
        </p:txBody>
      </p:sp>
      <p:pic>
        <p:nvPicPr>
          <p:cNvPr id="166" name="pasted-image.jpeg"/>
          <p:cNvPicPr>
            <a:picLocks noChangeAspect="1"/>
          </p:cNvPicPr>
          <p:nvPr/>
        </p:nvPicPr>
        <p:blipFill>
          <a:blip r:embed="rId4">
            <a:extLst/>
          </a:blip>
          <a:srcRect l="47226" t="0" r="18397" b="60249"/>
          <a:stretch>
            <a:fillRect/>
          </a:stretch>
        </p:blipFill>
        <p:spPr>
          <a:xfrm>
            <a:off x="0" y="1651155"/>
            <a:ext cx="5588272" cy="3634790"/>
          </a:xfrm>
          <a:prstGeom prst="rect">
            <a:avLst/>
          </a:prstGeom>
          <a:ln w="12700">
            <a:miter lim="400000"/>
          </a:ln>
        </p:spPr>
      </p:pic>
      <p:sp>
        <p:nvSpPr>
          <p:cNvPr id="167" name="Shape 167"/>
          <p:cNvSpPr/>
          <p:nvPr/>
        </p:nvSpPr>
        <p:spPr>
          <a:xfrm>
            <a:off x="654145" y="6059643"/>
            <a:ext cx="6798158" cy="53555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1400">
                <a:solidFill>
                  <a:srgbClr val="FFFB00"/>
                </a:solidFill>
              </a:defRPr>
            </a:pPr>
            <a:r>
              <a:rPr>
                <a:solidFill>
                  <a:srgbClr val="FF40FF"/>
                </a:solidFill>
              </a:rPr>
              <a:t>E</a:t>
            </a:r>
            <a:r>
              <a:t>ager</a:t>
            </a:r>
          </a:p>
          <a:p>
            <a:pPr algn="l">
              <a:defRPr sz="11400">
                <a:solidFill>
                  <a:srgbClr val="FFFB00"/>
                </a:solidFill>
              </a:defRPr>
            </a:pPr>
            <a:r>
              <a:rPr>
                <a:solidFill>
                  <a:srgbClr val="FF40FF"/>
                </a:solidFill>
              </a:rPr>
              <a:t>F</a:t>
            </a:r>
            <a:r>
              <a:t>or</a:t>
            </a:r>
            <a:r>
              <a:rPr>
                <a:solidFill>
                  <a:srgbClr val="FF40FF"/>
                </a:solidFill>
              </a:rPr>
              <a:t> </a:t>
            </a:r>
            <a:endParaRPr>
              <a:solidFill>
                <a:srgbClr val="FF40FF"/>
              </a:solidFill>
            </a:endParaRPr>
          </a:p>
          <a:p>
            <a:pPr algn="l">
              <a:defRPr sz="11400">
                <a:solidFill>
                  <a:srgbClr val="FFFB00"/>
                </a:solidFill>
              </a:defRPr>
            </a:pPr>
            <a:r>
              <a:rPr>
                <a:solidFill>
                  <a:srgbClr val="FF40FF"/>
                </a:solidFill>
              </a:rPr>
              <a:t>G</a:t>
            </a:r>
            <a:r>
              <a:t>od</a:t>
            </a:r>
          </a:p>
        </p:txBody>
      </p:sp>
      <p:pic>
        <p:nvPicPr>
          <p:cNvPr id="168" name="pasted-image.jpeg"/>
          <p:cNvPicPr>
            <a:picLocks noChangeAspect="1"/>
          </p:cNvPicPr>
          <p:nvPr/>
        </p:nvPicPr>
        <p:blipFill>
          <a:blip r:embed="rId5">
            <a:extLst/>
          </a:blip>
          <a:srcRect l="17114" t="4509" r="46567" b="0"/>
          <a:stretch>
            <a:fillRect/>
          </a:stretch>
        </p:blipFill>
        <p:spPr>
          <a:xfrm>
            <a:off x="6562412" y="4897907"/>
            <a:ext cx="6301000" cy="8817956"/>
          </a:xfrm>
          <a:custGeom>
            <a:avLst/>
            <a:gdLst/>
            <a:ahLst/>
            <a:cxnLst>
              <a:cxn ang="0">
                <a:pos x="wd2" y="hd2"/>
              </a:cxn>
              <a:cxn ang="5400000">
                <a:pos x="wd2" y="hd2"/>
              </a:cxn>
              <a:cxn ang="10800000">
                <a:pos x="wd2" y="hd2"/>
              </a:cxn>
              <a:cxn ang="16200000">
                <a:pos x="wd2" y="hd2"/>
              </a:cxn>
            </a:cxnLst>
            <a:rect l="0" t="0" r="r" b="b"/>
            <a:pathLst>
              <a:path w="21487" h="21591" fill="norm" stroke="1" extrusionOk="0">
                <a:moveTo>
                  <a:pt x="6496" y="2"/>
                </a:moveTo>
                <a:cubicBezTo>
                  <a:pt x="6144" y="-9"/>
                  <a:pt x="5855" y="31"/>
                  <a:pt x="5709" y="143"/>
                </a:cubicBezTo>
                <a:cubicBezTo>
                  <a:pt x="5581" y="241"/>
                  <a:pt x="5233" y="354"/>
                  <a:pt x="4936" y="394"/>
                </a:cubicBezTo>
                <a:cubicBezTo>
                  <a:pt x="4199" y="491"/>
                  <a:pt x="3811" y="693"/>
                  <a:pt x="3761" y="1002"/>
                </a:cubicBezTo>
                <a:cubicBezTo>
                  <a:pt x="3732" y="1182"/>
                  <a:pt x="3646" y="1257"/>
                  <a:pt x="3478" y="1247"/>
                </a:cubicBezTo>
                <a:cubicBezTo>
                  <a:pt x="3295" y="1236"/>
                  <a:pt x="3272" y="1263"/>
                  <a:pt x="3384" y="1360"/>
                </a:cubicBezTo>
                <a:cubicBezTo>
                  <a:pt x="3489" y="1451"/>
                  <a:pt x="3488" y="1506"/>
                  <a:pt x="3377" y="1555"/>
                </a:cubicBezTo>
                <a:cubicBezTo>
                  <a:pt x="3293" y="1592"/>
                  <a:pt x="3254" y="1705"/>
                  <a:pt x="3290" y="1806"/>
                </a:cubicBezTo>
                <a:cubicBezTo>
                  <a:pt x="3327" y="1906"/>
                  <a:pt x="3301" y="2014"/>
                  <a:pt x="3232" y="2045"/>
                </a:cubicBezTo>
                <a:cubicBezTo>
                  <a:pt x="3163" y="2075"/>
                  <a:pt x="3244" y="2238"/>
                  <a:pt x="3411" y="2406"/>
                </a:cubicBezTo>
                <a:cubicBezTo>
                  <a:pt x="3796" y="2794"/>
                  <a:pt x="3869" y="3162"/>
                  <a:pt x="3591" y="3308"/>
                </a:cubicBezTo>
                <a:cubicBezTo>
                  <a:pt x="3273" y="3475"/>
                  <a:pt x="3477" y="3764"/>
                  <a:pt x="3874" y="3709"/>
                </a:cubicBezTo>
                <a:cubicBezTo>
                  <a:pt x="4199" y="3665"/>
                  <a:pt x="4580" y="3878"/>
                  <a:pt x="4403" y="4005"/>
                </a:cubicBezTo>
                <a:cubicBezTo>
                  <a:pt x="4349" y="4043"/>
                  <a:pt x="4113" y="4076"/>
                  <a:pt x="3878" y="4076"/>
                </a:cubicBezTo>
                <a:cubicBezTo>
                  <a:pt x="3499" y="4076"/>
                  <a:pt x="3449" y="4106"/>
                  <a:pt x="3445" y="4352"/>
                </a:cubicBezTo>
                <a:cubicBezTo>
                  <a:pt x="3442" y="4505"/>
                  <a:pt x="3335" y="4685"/>
                  <a:pt x="3208" y="4752"/>
                </a:cubicBezTo>
                <a:cubicBezTo>
                  <a:pt x="3081" y="4819"/>
                  <a:pt x="2978" y="4930"/>
                  <a:pt x="2978" y="5000"/>
                </a:cubicBezTo>
                <a:cubicBezTo>
                  <a:pt x="2978" y="5069"/>
                  <a:pt x="3016" y="5098"/>
                  <a:pt x="3063" y="5065"/>
                </a:cubicBezTo>
                <a:cubicBezTo>
                  <a:pt x="3110" y="5031"/>
                  <a:pt x="3263" y="5049"/>
                  <a:pt x="3404" y="5103"/>
                </a:cubicBezTo>
                <a:cubicBezTo>
                  <a:pt x="3584" y="5172"/>
                  <a:pt x="3644" y="5279"/>
                  <a:pt x="3607" y="5463"/>
                </a:cubicBezTo>
                <a:cubicBezTo>
                  <a:pt x="3578" y="5607"/>
                  <a:pt x="3607" y="5774"/>
                  <a:pt x="3672" y="5833"/>
                </a:cubicBezTo>
                <a:cubicBezTo>
                  <a:pt x="3749" y="5904"/>
                  <a:pt x="3625" y="6022"/>
                  <a:pt x="3317" y="6173"/>
                </a:cubicBezTo>
                <a:cubicBezTo>
                  <a:pt x="3057" y="6300"/>
                  <a:pt x="2843" y="6433"/>
                  <a:pt x="2842" y="6469"/>
                </a:cubicBezTo>
                <a:cubicBezTo>
                  <a:pt x="2842" y="6504"/>
                  <a:pt x="3004" y="6617"/>
                  <a:pt x="3201" y="6721"/>
                </a:cubicBezTo>
                <a:cubicBezTo>
                  <a:pt x="3644" y="6953"/>
                  <a:pt x="3526" y="7167"/>
                  <a:pt x="3030" y="7032"/>
                </a:cubicBezTo>
                <a:cubicBezTo>
                  <a:pt x="2842" y="6980"/>
                  <a:pt x="2663" y="6938"/>
                  <a:pt x="2631" y="6938"/>
                </a:cubicBezTo>
                <a:cubicBezTo>
                  <a:pt x="2506" y="6938"/>
                  <a:pt x="2580" y="7390"/>
                  <a:pt x="2722" y="7492"/>
                </a:cubicBezTo>
                <a:cubicBezTo>
                  <a:pt x="2908" y="7626"/>
                  <a:pt x="2765" y="7811"/>
                  <a:pt x="2474" y="7811"/>
                </a:cubicBezTo>
                <a:cubicBezTo>
                  <a:pt x="2355" y="7811"/>
                  <a:pt x="2295" y="7838"/>
                  <a:pt x="2342" y="7872"/>
                </a:cubicBezTo>
                <a:cubicBezTo>
                  <a:pt x="2388" y="7906"/>
                  <a:pt x="2363" y="8021"/>
                  <a:pt x="2283" y="8128"/>
                </a:cubicBezTo>
                <a:cubicBezTo>
                  <a:pt x="2084" y="8395"/>
                  <a:pt x="2387" y="8806"/>
                  <a:pt x="2726" y="8729"/>
                </a:cubicBezTo>
                <a:cubicBezTo>
                  <a:pt x="2859" y="8699"/>
                  <a:pt x="3095" y="8723"/>
                  <a:pt x="3251" y="8783"/>
                </a:cubicBezTo>
                <a:cubicBezTo>
                  <a:pt x="3483" y="8872"/>
                  <a:pt x="3504" y="8918"/>
                  <a:pt x="3369" y="9035"/>
                </a:cubicBezTo>
                <a:cubicBezTo>
                  <a:pt x="3278" y="9114"/>
                  <a:pt x="3127" y="9157"/>
                  <a:pt x="3033" y="9131"/>
                </a:cubicBezTo>
                <a:cubicBezTo>
                  <a:pt x="2939" y="9106"/>
                  <a:pt x="2765" y="9191"/>
                  <a:pt x="2646" y="9321"/>
                </a:cubicBezTo>
                <a:cubicBezTo>
                  <a:pt x="2422" y="9567"/>
                  <a:pt x="2475" y="9602"/>
                  <a:pt x="3011" y="9563"/>
                </a:cubicBezTo>
                <a:cubicBezTo>
                  <a:pt x="3352" y="9538"/>
                  <a:pt x="3455" y="9825"/>
                  <a:pt x="3183" y="10040"/>
                </a:cubicBezTo>
                <a:cubicBezTo>
                  <a:pt x="3006" y="10180"/>
                  <a:pt x="2986" y="10264"/>
                  <a:pt x="3095" y="10400"/>
                </a:cubicBezTo>
                <a:cubicBezTo>
                  <a:pt x="3174" y="10497"/>
                  <a:pt x="3241" y="10538"/>
                  <a:pt x="3243" y="10492"/>
                </a:cubicBezTo>
                <a:cubicBezTo>
                  <a:pt x="3245" y="10445"/>
                  <a:pt x="3338" y="10462"/>
                  <a:pt x="3449" y="10528"/>
                </a:cubicBezTo>
                <a:cubicBezTo>
                  <a:pt x="3559" y="10594"/>
                  <a:pt x="3617" y="10687"/>
                  <a:pt x="3576" y="10734"/>
                </a:cubicBezTo>
                <a:cubicBezTo>
                  <a:pt x="3535" y="10781"/>
                  <a:pt x="3562" y="10819"/>
                  <a:pt x="3635" y="10819"/>
                </a:cubicBezTo>
                <a:cubicBezTo>
                  <a:pt x="3709" y="10819"/>
                  <a:pt x="3902" y="10953"/>
                  <a:pt x="4064" y="11117"/>
                </a:cubicBezTo>
                <a:lnTo>
                  <a:pt x="4358" y="11414"/>
                </a:lnTo>
                <a:lnTo>
                  <a:pt x="4066" y="11469"/>
                </a:lnTo>
                <a:cubicBezTo>
                  <a:pt x="3866" y="11507"/>
                  <a:pt x="3782" y="11590"/>
                  <a:pt x="3803" y="11730"/>
                </a:cubicBezTo>
                <a:cubicBezTo>
                  <a:pt x="3820" y="11843"/>
                  <a:pt x="3723" y="12110"/>
                  <a:pt x="3588" y="12324"/>
                </a:cubicBezTo>
                <a:cubicBezTo>
                  <a:pt x="3290" y="12794"/>
                  <a:pt x="3245" y="12906"/>
                  <a:pt x="3186" y="13342"/>
                </a:cubicBezTo>
                <a:cubicBezTo>
                  <a:pt x="3161" y="13529"/>
                  <a:pt x="3074" y="13966"/>
                  <a:pt x="2993" y="14313"/>
                </a:cubicBezTo>
                <a:cubicBezTo>
                  <a:pt x="2911" y="14660"/>
                  <a:pt x="2841" y="15708"/>
                  <a:pt x="2838" y="16642"/>
                </a:cubicBezTo>
                <a:cubicBezTo>
                  <a:pt x="2834" y="17930"/>
                  <a:pt x="2786" y="18399"/>
                  <a:pt x="2639" y="18583"/>
                </a:cubicBezTo>
                <a:cubicBezTo>
                  <a:pt x="2533" y="18716"/>
                  <a:pt x="2444" y="18929"/>
                  <a:pt x="2442" y="19056"/>
                </a:cubicBezTo>
                <a:cubicBezTo>
                  <a:pt x="2438" y="19240"/>
                  <a:pt x="2474" y="19263"/>
                  <a:pt x="2622" y="19175"/>
                </a:cubicBezTo>
                <a:cubicBezTo>
                  <a:pt x="2935" y="18989"/>
                  <a:pt x="3079" y="19249"/>
                  <a:pt x="3148" y="20123"/>
                </a:cubicBezTo>
                <a:cubicBezTo>
                  <a:pt x="3206" y="20857"/>
                  <a:pt x="3189" y="20941"/>
                  <a:pt x="2960" y="20984"/>
                </a:cubicBezTo>
                <a:cubicBezTo>
                  <a:pt x="2682" y="21036"/>
                  <a:pt x="2604" y="21217"/>
                  <a:pt x="2876" y="21178"/>
                </a:cubicBezTo>
                <a:cubicBezTo>
                  <a:pt x="2973" y="21164"/>
                  <a:pt x="3041" y="21247"/>
                  <a:pt x="3034" y="21372"/>
                </a:cubicBezTo>
                <a:lnTo>
                  <a:pt x="3024" y="21591"/>
                </a:lnTo>
                <a:lnTo>
                  <a:pt x="9159" y="21591"/>
                </a:lnTo>
                <a:cubicBezTo>
                  <a:pt x="15141" y="21591"/>
                  <a:pt x="15296" y="21586"/>
                  <a:pt x="15364" y="21401"/>
                </a:cubicBezTo>
                <a:cubicBezTo>
                  <a:pt x="15402" y="21295"/>
                  <a:pt x="15713" y="21113"/>
                  <a:pt x="16059" y="20994"/>
                </a:cubicBezTo>
                <a:cubicBezTo>
                  <a:pt x="16404" y="20876"/>
                  <a:pt x="16744" y="20711"/>
                  <a:pt x="16813" y="20627"/>
                </a:cubicBezTo>
                <a:cubicBezTo>
                  <a:pt x="16883" y="20543"/>
                  <a:pt x="17105" y="20355"/>
                  <a:pt x="17309" y="20208"/>
                </a:cubicBezTo>
                <a:cubicBezTo>
                  <a:pt x="17512" y="20062"/>
                  <a:pt x="17719" y="19811"/>
                  <a:pt x="17767" y="19651"/>
                </a:cubicBezTo>
                <a:cubicBezTo>
                  <a:pt x="17816" y="19492"/>
                  <a:pt x="17913" y="19336"/>
                  <a:pt x="17981" y="19305"/>
                </a:cubicBezTo>
                <a:cubicBezTo>
                  <a:pt x="18050" y="19275"/>
                  <a:pt x="18106" y="19146"/>
                  <a:pt x="18106" y="19019"/>
                </a:cubicBezTo>
                <a:cubicBezTo>
                  <a:pt x="18106" y="18892"/>
                  <a:pt x="18160" y="18764"/>
                  <a:pt x="18228" y="18734"/>
                </a:cubicBezTo>
                <a:cubicBezTo>
                  <a:pt x="18351" y="18679"/>
                  <a:pt x="18317" y="17304"/>
                  <a:pt x="18169" y="16384"/>
                </a:cubicBezTo>
                <a:cubicBezTo>
                  <a:pt x="18120" y="16075"/>
                  <a:pt x="18144" y="15859"/>
                  <a:pt x="18233" y="15820"/>
                </a:cubicBezTo>
                <a:cubicBezTo>
                  <a:pt x="18320" y="15781"/>
                  <a:pt x="18342" y="15605"/>
                  <a:pt x="18291" y="15375"/>
                </a:cubicBezTo>
                <a:cubicBezTo>
                  <a:pt x="18190" y="14922"/>
                  <a:pt x="18387" y="14698"/>
                  <a:pt x="18820" y="14772"/>
                </a:cubicBezTo>
                <a:cubicBezTo>
                  <a:pt x="19062" y="14814"/>
                  <a:pt x="19087" y="14800"/>
                  <a:pt x="18953" y="14698"/>
                </a:cubicBezTo>
                <a:cubicBezTo>
                  <a:pt x="18820" y="14596"/>
                  <a:pt x="18908" y="14478"/>
                  <a:pt x="19393" y="14106"/>
                </a:cubicBezTo>
                <a:cubicBezTo>
                  <a:pt x="19725" y="13850"/>
                  <a:pt x="19996" y="13551"/>
                  <a:pt x="19996" y="13440"/>
                </a:cubicBezTo>
                <a:cubicBezTo>
                  <a:pt x="19996" y="13329"/>
                  <a:pt x="20082" y="13216"/>
                  <a:pt x="20186" y="13187"/>
                </a:cubicBezTo>
                <a:cubicBezTo>
                  <a:pt x="20298" y="13157"/>
                  <a:pt x="20360" y="13031"/>
                  <a:pt x="20337" y="12880"/>
                </a:cubicBezTo>
                <a:cubicBezTo>
                  <a:pt x="20292" y="12580"/>
                  <a:pt x="20953" y="12031"/>
                  <a:pt x="21171" y="12188"/>
                </a:cubicBezTo>
                <a:cubicBezTo>
                  <a:pt x="21256" y="12249"/>
                  <a:pt x="21302" y="12231"/>
                  <a:pt x="21302" y="12137"/>
                </a:cubicBezTo>
                <a:cubicBezTo>
                  <a:pt x="21302" y="12058"/>
                  <a:pt x="21256" y="12013"/>
                  <a:pt x="21200" y="12038"/>
                </a:cubicBezTo>
                <a:cubicBezTo>
                  <a:pt x="21006" y="12124"/>
                  <a:pt x="20918" y="11879"/>
                  <a:pt x="21090" y="11730"/>
                </a:cubicBezTo>
                <a:cubicBezTo>
                  <a:pt x="21201" y="11633"/>
                  <a:pt x="21265" y="11247"/>
                  <a:pt x="21271" y="10626"/>
                </a:cubicBezTo>
                <a:cubicBezTo>
                  <a:pt x="21276" y="10101"/>
                  <a:pt x="21325" y="9638"/>
                  <a:pt x="21381" y="9598"/>
                </a:cubicBezTo>
                <a:cubicBezTo>
                  <a:pt x="21600" y="9440"/>
                  <a:pt x="21466" y="9294"/>
                  <a:pt x="21112" y="9304"/>
                </a:cubicBezTo>
                <a:cubicBezTo>
                  <a:pt x="20791" y="9314"/>
                  <a:pt x="20735" y="9276"/>
                  <a:pt x="20712" y="9025"/>
                </a:cubicBezTo>
                <a:cubicBezTo>
                  <a:pt x="20656" y="8404"/>
                  <a:pt x="20617" y="8304"/>
                  <a:pt x="20467" y="8394"/>
                </a:cubicBezTo>
                <a:cubicBezTo>
                  <a:pt x="20386" y="8442"/>
                  <a:pt x="20187" y="8457"/>
                  <a:pt x="20025" y="8427"/>
                </a:cubicBezTo>
                <a:cubicBezTo>
                  <a:pt x="19563" y="8340"/>
                  <a:pt x="18540" y="8595"/>
                  <a:pt x="18459" y="8817"/>
                </a:cubicBezTo>
                <a:cubicBezTo>
                  <a:pt x="18399" y="8980"/>
                  <a:pt x="18359" y="8989"/>
                  <a:pt x="18172" y="8878"/>
                </a:cubicBezTo>
                <a:cubicBezTo>
                  <a:pt x="17979" y="8763"/>
                  <a:pt x="17963" y="8776"/>
                  <a:pt x="18041" y="8999"/>
                </a:cubicBezTo>
                <a:cubicBezTo>
                  <a:pt x="18109" y="9195"/>
                  <a:pt x="18065" y="9275"/>
                  <a:pt x="17843" y="9361"/>
                </a:cubicBezTo>
                <a:cubicBezTo>
                  <a:pt x="17686" y="9421"/>
                  <a:pt x="17593" y="9513"/>
                  <a:pt x="17637" y="9564"/>
                </a:cubicBezTo>
                <a:cubicBezTo>
                  <a:pt x="17722" y="9662"/>
                  <a:pt x="16719" y="10432"/>
                  <a:pt x="16506" y="10432"/>
                </a:cubicBezTo>
                <a:cubicBezTo>
                  <a:pt x="16325" y="10432"/>
                  <a:pt x="16067" y="10182"/>
                  <a:pt x="16170" y="10107"/>
                </a:cubicBezTo>
                <a:cubicBezTo>
                  <a:pt x="16219" y="10072"/>
                  <a:pt x="16012" y="10043"/>
                  <a:pt x="15709" y="10043"/>
                </a:cubicBezTo>
                <a:cubicBezTo>
                  <a:pt x="15156" y="10043"/>
                  <a:pt x="15070" y="10126"/>
                  <a:pt x="15322" y="10416"/>
                </a:cubicBezTo>
                <a:cubicBezTo>
                  <a:pt x="15399" y="10505"/>
                  <a:pt x="15299" y="10637"/>
                  <a:pt x="15008" y="10828"/>
                </a:cubicBezTo>
                <a:cubicBezTo>
                  <a:pt x="14605" y="11093"/>
                  <a:pt x="14562" y="11100"/>
                  <a:pt x="14262" y="10959"/>
                </a:cubicBezTo>
                <a:cubicBezTo>
                  <a:pt x="14087" y="10877"/>
                  <a:pt x="13903" y="10692"/>
                  <a:pt x="13853" y="10549"/>
                </a:cubicBezTo>
                <a:cubicBezTo>
                  <a:pt x="13774" y="10321"/>
                  <a:pt x="13745" y="10309"/>
                  <a:pt x="13630" y="10457"/>
                </a:cubicBezTo>
                <a:cubicBezTo>
                  <a:pt x="13461" y="10674"/>
                  <a:pt x="13357" y="10669"/>
                  <a:pt x="12918" y="10421"/>
                </a:cubicBezTo>
                <a:cubicBezTo>
                  <a:pt x="12632" y="10259"/>
                  <a:pt x="12590" y="10189"/>
                  <a:pt x="12714" y="10082"/>
                </a:cubicBezTo>
                <a:cubicBezTo>
                  <a:pt x="12833" y="9979"/>
                  <a:pt x="12832" y="9913"/>
                  <a:pt x="12710" y="9807"/>
                </a:cubicBezTo>
                <a:cubicBezTo>
                  <a:pt x="12595" y="9707"/>
                  <a:pt x="12589" y="9614"/>
                  <a:pt x="12689" y="9478"/>
                </a:cubicBezTo>
                <a:cubicBezTo>
                  <a:pt x="12851" y="9261"/>
                  <a:pt x="13117" y="9171"/>
                  <a:pt x="13778" y="9109"/>
                </a:cubicBezTo>
                <a:cubicBezTo>
                  <a:pt x="14035" y="9085"/>
                  <a:pt x="14287" y="9018"/>
                  <a:pt x="14338" y="8958"/>
                </a:cubicBezTo>
                <a:cubicBezTo>
                  <a:pt x="14495" y="8776"/>
                  <a:pt x="15367" y="8600"/>
                  <a:pt x="15530" y="8717"/>
                </a:cubicBezTo>
                <a:cubicBezTo>
                  <a:pt x="15631" y="8790"/>
                  <a:pt x="15677" y="8750"/>
                  <a:pt x="15683" y="8582"/>
                </a:cubicBezTo>
                <a:cubicBezTo>
                  <a:pt x="15688" y="8452"/>
                  <a:pt x="15705" y="8047"/>
                  <a:pt x="15721" y="7683"/>
                </a:cubicBezTo>
                <a:cubicBezTo>
                  <a:pt x="15737" y="7318"/>
                  <a:pt x="15718" y="7005"/>
                  <a:pt x="15676" y="6987"/>
                </a:cubicBezTo>
                <a:cubicBezTo>
                  <a:pt x="15635" y="6968"/>
                  <a:pt x="15612" y="6786"/>
                  <a:pt x="15626" y="6582"/>
                </a:cubicBezTo>
                <a:cubicBezTo>
                  <a:pt x="15644" y="6320"/>
                  <a:pt x="15568" y="6145"/>
                  <a:pt x="15369" y="5992"/>
                </a:cubicBezTo>
                <a:cubicBezTo>
                  <a:pt x="15214" y="5872"/>
                  <a:pt x="15137" y="5773"/>
                  <a:pt x="15199" y="5773"/>
                </a:cubicBezTo>
                <a:cubicBezTo>
                  <a:pt x="15260" y="5773"/>
                  <a:pt x="15209" y="5692"/>
                  <a:pt x="15084" y="5592"/>
                </a:cubicBezTo>
                <a:cubicBezTo>
                  <a:pt x="14792" y="5361"/>
                  <a:pt x="14572" y="4824"/>
                  <a:pt x="14739" y="4750"/>
                </a:cubicBezTo>
                <a:cubicBezTo>
                  <a:pt x="15027" y="4622"/>
                  <a:pt x="14820" y="4541"/>
                  <a:pt x="14158" y="4524"/>
                </a:cubicBezTo>
                <a:cubicBezTo>
                  <a:pt x="13355" y="4504"/>
                  <a:pt x="13116" y="4399"/>
                  <a:pt x="13373" y="4177"/>
                </a:cubicBezTo>
                <a:cubicBezTo>
                  <a:pt x="13549" y="4024"/>
                  <a:pt x="13517" y="4006"/>
                  <a:pt x="13040" y="3988"/>
                </a:cubicBezTo>
                <a:cubicBezTo>
                  <a:pt x="12891" y="3983"/>
                  <a:pt x="12771" y="3914"/>
                  <a:pt x="12771" y="3836"/>
                </a:cubicBezTo>
                <a:cubicBezTo>
                  <a:pt x="12771" y="3757"/>
                  <a:pt x="12631" y="3585"/>
                  <a:pt x="12461" y="3454"/>
                </a:cubicBezTo>
                <a:cubicBezTo>
                  <a:pt x="12291" y="3322"/>
                  <a:pt x="12185" y="3154"/>
                  <a:pt x="12225" y="3079"/>
                </a:cubicBezTo>
                <a:cubicBezTo>
                  <a:pt x="12330" y="2883"/>
                  <a:pt x="11877" y="2377"/>
                  <a:pt x="11597" y="2377"/>
                </a:cubicBezTo>
                <a:cubicBezTo>
                  <a:pt x="11328" y="2377"/>
                  <a:pt x="11086" y="2102"/>
                  <a:pt x="11183" y="1906"/>
                </a:cubicBezTo>
                <a:cubicBezTo>
                  <a:pt x="11230" y="1811"/>
                  <a:pt x="11171" y="1793"/>
                  <a:pt x="10969" y="1839"/>
                </a:cubicBezTo>
                <a:cubicBezTo>
                  <a:pt x="10445" y="1958"/>
                  <a:pt x="9195" y="1355"/>
                  <a:pt x="9186" y="978"/>
                </a:cubicBezTo>
                <a:cubicBezTo>
                  <a:pt x="9174" y="534"/>
                  <a:pt x="7553" y="35"/>
                  <a:pt x="6496" y="2"/>
                </a:cubicBezTo>
                <a:close/>
                <a:moveTo>
                  <a:pt x="2850" y="1310"/>
                </a:moveTo>
                <a:cubicBezTo>
                  <a:pt x="2772" y="1310"/>
                  <a:pt x="2707" y="1354"/>
                  <a:pt x="2707" y="1407"/>
                </a:cubicBezTo>
                <a:cubicBezTo>
                  <a:pt x="2707" y="1461"/>
                  <a:pt x="2734" y="1503"/>
                  <a:pt x="2767" y="1503"/>
                </a:cubicBezTo>
                <a:cubicBezTo>
                  <a:pt x="2799" y="1503"/>
                  <a:pt x="2864" y="1461"/>
                  <a:pt x="2910" y="1407"/>
                </a:cubicBezTo>
                <a:cubicBezTo>
                  <a:pt x="2956" y="1354"/>
                  <a:pt x="2929" y="1310"/>
                  <a:pt x="2850" y="1310"/>
                </a:cubicBezTo>
                <a:close/>
                <a:moveTo>
                  <a:pt x="1017" y="2810"/>
                </a:moveTo>
                <a:cubicBezTo>
                  <a:pt x="996" y="2815"/>
                  <a:pt x="940" y="2848"/>
                  <a:pt x="846" y="2910"/>
                </a:cubicBezTo>
                <a:cubicBezTo>
                  <a:pt x="638" y="3049"/>
                  <a:pt x="577" y="3171"/>
                  <a:pt x="636" y="3334"/>
                </a:cubicBezTo>
                <a:cubicBezTo>
                  <a:pt x="708" y="3530"/>
                  <a:pt x="739" y="3540"/>
                  <a:pt x="843" y="3406"/>
                </a:cubicBezTo>
                <a:cubicBezTo>
                  <a:pt x="911" y="3319"/>
                  <a:pt x="926" y="3204"/>
                  <a:pt x="879" y="3149"/>
                </a:cubicBezTo>
                <a:cubicBezTo>
                  <a:pt x="831" y="3093"/>
                  <a:pt x="870" y="2973"/>
                  <a:pt x="965" y="2882"/>
                </a:cubicBezTo>
                <a:cubicBezTo>
                  <a:pt x="1020" y="2829"/>
                  <a:pt x="1037" y="2805"/>
                  <a:pt x="1017" y="2810"/>
                </a:cubicBezTo>
                <a:close/>
                <a:moveTo>
                  <a:pt x="195" y="4542"/>
                </a:moveTo>
                <a:cubicBezTo>
                  <a:pt x="176" y="4548"/>
                  <a:pt x="152" y="4561"/>
                  <a:pt x="125" y="4581"/>
                </a:cubicBezTo>
                <a:cubicBezTo>
                  <a:pt x="42" y="4640"/>
                  <a:pt x="15" y="4737"/>
                  <a:pt x="65" y="4795"/>
                </a:cubicBezTo>
                <a:cubicBezTo>
                  <a:pt x="205" y="4957"/>
                  <a:pt x="275" y="4921"/>
                  <a:pt x="275" y="4687"/>
                </a:cubicBezTo>
                <a:cubicBezTo>
                  <a:pt x="275" y="4569"/>
                  <a:pt x="253" y="4524"/>
                  <a:pt x="195" y="4542"/>
                </a:cubicBezTo>
                <a:close/>
                <a:moveTo>
                  <a:pt x="958" y="7326"/>
                </a:moveTo>
                <a:cubicBezTo>
                  <a:pt x="776" y="7326"/>
                  <a:pt x="650" y="7503"/>
                  <a:pt x="750" y="7618"/>
                </a:cubicBezTo>
                <a:cubicBezTo>
                  <a:pt x="797" y="7673"/>
                  <a:pt x="891" y="7692"/>
                  <a:pt x="960" y="7661"/>
                </a:cubicBezTo>
                <a:cubicBezTo>
                  <a:pt x="1124" y="7588"/>
                  <a:pt x="1123" y="7326"/>
                  <a:pt x="958" y="7326"/>
                </a:cubicBezTo>
                <a:close/>
                <a:moveTo>
                  <a:pt x="20300" y="7811"/>
                </a:moveTo>
                <a:cubicBezTo>
                  <a:pt x="20123" y="7811"/>
                  <a:pt x="20127" y="7842"/>
                  <a:pt x="20335" y="8006"/>
                </a:cubicBezTo>
                <a:cubicBezTo>
                  <a:pt x="20610" y="8225"/>
                  <a:pt x="20721" y="8209"/>
                  <a:pt x="20593" y="7970"/>
                </a:cubicBezTo>
                <a:cubicBezTo>
                  <a:pt x="20546" y="7883"/>
                  <a:pt x="20415" y="7811"/>
                  <a:pt x="20300" y="7811"/>
                </a:cubicBezTo>
                <a:close/>
                <a:moveTo>
                  <a:pt x="18789" y="7908"/>
                </a:moveTo>
                <a:cubicBezTo>
                  <a:pt x="18711" y="7908"/>
                  <a:pt x="18646" y="7952"/>
                  <a:pt x="18646" y="8005"/>
                </a:cubicBezTo>
                <a:cubicBezTo>
                  <a:pt x="18646" y="8059"/>
                  <a:pt x="18673" y="8102"/>
                  <a:pt x="18705" y="8102"/>
                </a:cubicBezTo>
                <a:cubicBezTo>
                  <a:pt x="18738" y="8102"/>
                  <a:pt x="18803" y="8059"/>
                  <a:pt x="18849" y="8005"/>
                </a:cubicBezTo>
                <a:cubicBezTo>
                  <a:pt x="18895" y="7952"/>
                  <a:pt x="18868" y="7908"/>
                  <a:pt x="18789" y="7908"/>
                </a:cubicBezTo>
                <a:close/>
                <a:moveTo>
                  <a:pt x="0" y="7951"/>
                </a:moveTo>
                <a:lnTo>
                  <a:pt x="0" y="7973"/>
                </a:lnTo>
                <a:cubicBezTo>
                  <a:pt x="0" y="7965"/>
                  <a:pt x="1" y="7959"/>
                  <a:pt x="0" y="7951"/>
                </a:cubicBezTo>
                <a:close/>
                <a:moveTo>
                  <a:pt x="977" y="8691"/>
                </a:moveTo>
                <a:cubicBezTo>
                  <a:pt x="791" y="8697"/>
                  <a:pt x="798" y="8714"/>
                  <a:pt x="1018" y="8782"/>
                </a:cubicBezTo>
                <a:cubicBezTo>
                  <a:pt x="1379" y="8893"/>
                  <a:pt x="1385" y="8893"/>
                  <a:pt x="1289" y="8782"/>
                </a:cubicBezTo>
                <a:cubicBezTo>
                  <a:pt x="1243" y="8728"/>
                  <a:pt x="1103" y="8688"/>
                  <a:pt x="977" y="8691"/>
                </a:cubicBezTo>
                <a:close/>
                <a:moveTo>
                  <a:pt x="1827" y="9604"/>
                </a:moveTo>
                <a:cubicBezTo>
                  <a:pt x="1805" y="9597"/>
                  <a:pt x="1762" y="9602"/>
                  <a:pt x="1701" y="9618"/>
                </a:cubicBezTo>
                <a:cubicBezTo>
                  <a:pt x="1586" y="9650"/>
                  <a:pt x="1492" y="9693"/>
                  <a:pt x="1492" y="9714"/>
                </a:cubicBezTo>
                <a:cubicBezTo>
                  <a:pt x="1492" y="9792"/>
                  <a:pt x="1749" y="9748"/>
                  <a:pt x="1829" y="9656"/>
                </a:cubicBezTo>
                <a:cubicBezTo>
                  <a:pt x="1852" y="9629"/>
                  <a:pt x="1850" y="9611"/>
                  <a:pt x="1827" y="9604"/>
                </a:cubicBezTo>
                <a:close/>
                <a:moveTo>
                  <a:pt x="2114" y="9883"/>
                </a:moveTo>
                <a:cubicBezTo>
                  <a:pt x="2066" y="9877"/>
                  <a:pt x="2032" y="9898"/>
                  <a:pt x="2032" y="9940"/>
                </a:cubicBezTo>
                <a:cubicBezTo>
                  <a:pt x="2032" y="9996"/>
                  <a:pt x="2093" y="10043"/>
                  <a:pt x="2167" y="10043"/>
                </a:cubicBezTo>
                <a:cubicBezTo>
                  <a:pt x="2241" y="10043"/>
                  <a:pt x="2302" y="10024"/>
                  <a:pt x="2302" y="10000"/>
                </a:cubicBezTo>
                <a:cubicBezTo>
                  <a:pt x="2302" y="9977"/>
                  <a:pt x="2241" y="9930"/>
                  <a:pt x="2167" y="9897"/>
                </a:cubicBezTo>
                <a:cubicBezTo>
                  <a:pt x="2148" y="9889"/>
                  <a:pt x="2130" y="9885"/>
                  <a:pt x="2114" y="9883"/>
                </a:cubicBezTo>
                <a:close/>
                <a:moveTo>
                  <a:pt x="2635" y="19404"/>
                </a:moveTo>
                <a:cubicBezTo>
                  <a:pt x="2611" y="19397"/>
                  <a:pt x="2593" y="19453"/>
                  <a:pt x="2593" y="19553"/>
                </a:cubicBezTo>
                <a:cubicBezTo>
                  <a:pt x="2593" y="19687"/>
                  <a:pt x="2623" y="19740"/>
                  <a:pt x="2661" y="19674"/>
                </a:cubicBezTo>
                <a:cubicBezTo>
                  <a:pt x="2698" y="19607"/>
                  <a:pt x="2698" y="19499"/>
                  <a:pt x="2661" y="19432"/>
                </a:cubicBezTo>
                <a:cubicBezTo>
                  <a:pt x="2652" y="19415"/>
                  <a:pt x="2643" y="19406"/>
                  <a:pt x="2635" y="19404"/>
                </a:cubicBezTo>
                <a:close/>
              </a:path>
            </a:pathLst>
          </a:custGeom>
          <a:ln w="12700">
            <a:miter lim="400000"/>
          </a:ln>
        </p:spPr>
      </p:pic>
      <p:pic>
        <p:nvPicPr>
          <p:cNvPr id="169" name="pasted-image.jpeg"/>
          <p:cNvPicPr>
            <a:picLocks noChangeAspect="1"/>
          </p:cNvPicPr>
          <p:nvPr/>
        </p:nvPicPr>
        <p:blipFill>
          <a:blip r:embed="rId6">
            <a:extLst/>
          </a:blip>
          <a:srcRect l="56921" t="164" r="2591" b="1"/>
          <a:stretch>
            <a:fillRect/>
          </a:stretch>
        </p:blipFill>
        <p:spPr>
          <a:xfrm>
            <a:off x="17515284" y="3815953"/>
            <a:ext cx="6868716" cy="9900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74" y="0"/>
                </a:moveTo>
                <a:lnTo>
                  <a:pt x="7774" y="219"/>
                </a:lnTo>
                <a:cubicBezTo>
                  <a:pt x="7774" y="411"/>
                  <a:pt x="7691" y="500"/>
                  <a:pt x="7433" y="585"/>
                </a:cubicBezTo>
                <a:cubicBezTo>
                  <a:pt x="7245" y="648"/>
                  <a:pt x="7023" y="799"/>
                  <a:pt x="6938" y="921"/>
                </a:cubicBezTo>
                <a:cubicBezTo>
                  <a:pt x="6845" y="1055"/>
                  <a:pt x="6160" y="1357"/>
                  <a:pt x="5384" y="1645"/>
                </a:cubicBezTo>
                <a:cubicBezTo>
                  <a:pt x="5363" y="1665"/>
                  <a:pt x="5326" y="1688"/>
                  <a:pt x="5253" y="1725"/>
                </a:cubicBezTo>
                <a:cubicBezTo>
                  <a:pt x="5134" y="1785"/>
                  <a:pt x="5070" y="1858"/>
                  <a:pt x="5111" y="1886"/>
                </a:cubicBezTo>
                <a:cubicBezTo>
                  <a:pt x="5169" y="1927"/>
                  <a:pt x="4466" y="2178"/>
                  <a:pt x="4223" y="2204"/>
                </a:cubicBezTo>
                <a:cubicBezTo>
                  <a:pt x="4192" y="2207"/>
                  <a:pt x="4018" y="2305"/>
                  <a:pt x="3838" y="2420"/>
                </a:cubicBezTo>
                <a:cubicBezTo>
                  <a:pt x="3550" y="2605"/>
                  <a:pt x="3509" y="2703"/>
                  <a:pt x="3493" y="3216"/>
                </a:cubicBezTo>
                <a:cubicBezTo>
                  <a:pt x="3486" y="3455"/>
                  <a:pt x="3467" y="3598"/>
                  <a:pt x="3435" y="3682"/>
                </a:cubicBezTo>
                <a:lnTo>
                  <a:pt x="3487" y="3757"/>
                </a:lnTo>
                <a:cubicBezTo>
                  <a:pt x="3493" y="3765"/>
                  <a:pt x="3499" y="3777"/>
                  <a:pt x="3505" y="3786"/>
                </a:cubicBezTo>
                <a:cubicBezTo>
                  <a:pt x="3579" y="3854"/>
                  <a:pt x="3636" y="3950"/>
                  <a:pt x="3653" y="4032"/>
                </a:cubicBezTo>
                <a:cubicBezTo>
                  <a:pt x="3800" y="4294"/>
                  <a:pt x="3939" y="4588"/>
                  <a:pt x="3961" y="4706"/>
                </a:cubicBezTo>
                <a:cubicBezTo>
                  <a:pt x="3975" y="4778"/>
                  <a:pt x="4161" y="5062"/>
                  <a:pt x="4377" y="5337"/>
                </a:cubicBezTo>
                <a:cubicBezTo>
                  <a:pt x="4446" y="5426"/>
                  <a:pt x="4506" y="5512"/>
                  <a:pt x="4558" y="5594"/>
                </a:cubicBezTo>
                <a:cubicBezTo>
                  <a:pt x="4789" y="5829"/>
                  <a:pt x="5027" y="6047"/>
                  <a:pt x="5126" y="6078"/>
                </a:cubicBezTo>
                <a:cubicBezTo>
                  <a:pt x="5358" y="6151"/>
                  <a:pt x="5454" y="6326"/>
                  <a:pt x="5375" y="6468"/>
                </a:cubicBezTo>
                <a:cubicBezTo>
                  <a:pt x="5379" y="6528"/>
                  <a:pt x="5349" y="6588"/>
                  <a:pt x="5280" y="6646"/>
                </a:cubicBezTo>
                <a:cubicBezTo>
                  <a:pt x="5247" y="6674"/>
                  <a:pt x="5227" y="6698"/>
                  <a:pt x="5214" y="6724"/>
                </a:cubicBezTo>
                <a:cubicBezTo>
                  <a:pt x="5214" y="6774"/>
                  <a:pt x="5227" y="6828"/>
                  <a:pt x="5252" y="6882"/>
                </a:cubicBezTo>
                <a:cubicBezTo>
                  <a:pt x="5252" y="6882"/>
                  <a:pt x="5253" y="6883"/>
                  <a:pt x="5253" y="6883"/>
                </a:cubicBezTo>
                <a:cubicBezTo>
                  <a:pt x="5279" y="6917"/>
                  <a:pt x="5314" y="6955"/>
                  <a:pt x="5360" y="7000"/>
                </a:cubicBezTo>
                <a:cubicBezTo>
                  <a:pt x="5423" y="7061"/>
                  <a:pt x="5462" y="7101"/>
                  <a:pt x="5514" y="7152"/>
                </a:cubicBezTo>
                <a:cubicBezTo>
                  <a:pt x="5544" y="7168"/>
                  <a:pt x="5574" y="7183"/>
                  <a:pt x="5606" y="7193"/>
                </a:cubicBezTo>
                <a:cubicBezTo>
                  <a:pt x="5777" y="7247"/>
                  <a:pt x="5906" y="7362"/>
                  <a:pt x="5906" y="7459"/>
                </a:cubicBezTo>
                <a:cubicBezTo>
                  <a:pt x="5906" y="7538"/>
                  <a:pt x="6041" y="7684"/>
                  <a:pt x="6217" y="7829"/>
                </a:cubicBezTo>
                <a:cubicBezTo>
                  <a:pt x="6268" y="7853"/>
                  <a:pt x="6321" y="7881"/>
                  <a:pt x="6370" y="7919"/>
                </a:cubicBezTo>
                <a:cubicBezTo>
                  <a:pt x="6468" y="7992"/>
                  <a:pt x="6716" y="8120"/>
                  <a:pt x="6984" y="8245"/>
                </a:cubicBezTo>
                <a:cubicBezTo>
                  <a:pt x="7072" y="8258"/>
                  <a:pt x="7204" y="8320"/>
                  <a:pt x="7311" y="8396"/>
                </a:cubicBezTo>
                <a:cubicBezTo>
                  <a:pt x="7315" y="8398"/>
                  <a:pt x="7319" y="8399"/>
                  <a:pt x="7324" y="8401"/>
                </a:cubicBezTo>
                <a:cubicBezTo>
                  <a:pt x="7566" y="8502"/>
                  <a:pt x="7637" y="8535"/>
                  <a:pt x="7763" y="8591"/>
                </a:cubicBezTo>
                <a:cubicBezTo>
                  <a:pt x="7840" y="8598"/>
                  <a:pt x="7919" y="8623"/>
                  <a:pt x="7950" y="8657"/>
                </a:cubicBezTo>
                <a:cubicBezTo>
                  <a:pt x="7954" y="8661"/>
                  <a:pt x="7952" y="8670"/>
                  <a:pt x="7955" y="8675"/>
                </a:cubicBezTo>
                <a:cubicBezTo>
                  <a:pt x="7961" y="8677"/>
                  <a:pt x="8023" y="8702"/>
                  <a:pt x="8022" y="8702"/>
                </a:cubicBezTo>
                <a:cubicBezTo>
                  <a:pt x="8010" y="8772"/>
                  <a:pt x="7966" y="8874"/>
                  <a:pt x="7914" y="8980"/>
                </a:cubicBezTo>
                <a:cubicBezTo>
                  <a:pt x="7896" y="9021"/>
                  <a:pt x="7876" y="9060"/>
                  <a:pt x="7853" y="9101"/>
                </a:cubicBezTo>
                <a:cubicBezTo>
                  <a:pt x="7741" y="9302"/>
                  <a:pt x="7609" y="9489"/>
                  <a:pt x="7554" y="9489"/>
                </a:cubicBezTo>
                <a:cubicBezTo>
                  <a:pt x="7507" y="9489"/>
                  <a:pt x="7450" y="9503"/>
                  <a:pt x="7401" y="9521"/>
                </a:cubicBezTo>
                <a:cubicBezTo>
                  <a:pt x="7353" y="9566"/>
                  <a:pt x="7331" y="9616"/>
                  <a:pt x="7354" y="9657"/>
                </a:cubicBezTo>
                <a:cubicBezTo>
                  <a:pt x="7479" y="9884"/>
                  <a:pt x="6526" y="10084"/>
                  <a:pt x="6335" y="9870"/>
                </a:cubicBezTo>
                <a:cubicBezTo>
                  <a:pt x="6289" y="9819"/>
                  <a:pt x="6314" y="9733"/>
                  <a:pt x="6390" y="9680"/>
                </a:cubicBezTo>
                <a:cubicBezTo>
                  <a:pt x="6546" y="9572"/>
                  <a:pt x="6573" y="9194"/>
                  <a:pt x="6434" y="9049"/>
                </a:cubicBezTo>
                <a:cubicBezTo>
                  <a:pt x="6409" y="9023"/>
                  <a:pt x="6361" y="9003"/>
                  <a:pt x="6303" y="8991"/>
                </a:cubicBezTo>
                <a:cubicBezTo>
                  <a:pt x="6301" y="8990"/>
                  <a:pt x="6299" y="8989"/>
                  <a:pt x="6298" y="8989"/>
                </a:cubicBezTo>
                <a:cubicBezTo>
                  <a:pt x="6297" y="8989"/>
                  <a:pt x="6296" y="8989"/>
                  <a:pt x="6295" y="8989"/>
                </a:cubicBezTo>
                <a:cubicBezTo>
                  <a:pt x="6268" y="8983"/>
                  <a:pt x="6239" y="8979"/>
                  <a:pt x="6209" y="8977"/>
                </a:cubicBezTo>
                <a:cubicBezTo>
                  <a:pt x="6203" y="8976"/>
                  <a:pt x="6195" y="8977"/>
                  <a:pt x="6189" y="8977"/>
                </a:cubicBezTo>
                <a:cubicBezTo>
                  <a:pt x="6159" y="8976"/>
                  <a:pt x="6130" y="8975"/>
                  <a:pt x="6100" y="8979"/>
                </a:cubicBezTo>
                <a:cubicBezTo>
                  <a:pt x="6009" y="8988"/>
                  <a:pt x="5879" y="8977"/>
                  <a:pt x="5765" y="8954"/>
                </a:cubicBezTo>
                <a:cubicBezTo>
                  <a:pt x="5625" y="8943"/>
                  <a:pt x="5501" y="8927"/>
                  <a:pt x="5453" y="8906"/>
                </a:cubicBezTo>
                <a:cubicBezTo>
                  <a:pt x="5378" y="8874"/>
                  <a:pt x="5302" y="8884"/>
                  <a:pt x="5239" y="8918"/>
                </a:cubicBezTo>
                <a:cubicBezTo>
                  <a:pt x="5230" y="8923"/>
                  <a:pt x="5221" y="8928"/>
                  <a:pt x="5213" y="8934"/>
                </a:cubicBezTo>
                <a:cubicBezTo>
                  <a:pt x="5210" y="8937"/>
                  <a:pt x="5206" y="8940"/>
                  <a:pt x="5203" y="8942"/>
                </a:cubicBezTo>
                <a:cubicBezTo>
                  <a:pt x="5117" y="9020"/>
                  <a:pt x="5085" y="9160"/>
                  <a:pt x="5122" y="9352"/>
                </a:cubicBezTo>
                <a:cubicBezTo>
                  <a:pt x="5161" y="9554"/>
                  <a:pt x="5129" y="9707"/>
                  <a:pt x="5041" y="9745"/>
                </a:cubicBezTo>
                <a:cubicBezTo>
                  <a:pt x="4866" y="9820"/>
                  <a:pt x="4507" y="9632"/>
                  <a:pt x="4608" y="9519"/>
                </a:cubicBezTo>
                <a:cubicBezTo>
                  <a:pt x="4620" y="9505"/>
                  <a:pt x="4625" y="9486"/>
                  <a:pt x="4627" y="9466"/>
                </a:cubicBezTo>
                <a:cubicBezTo>
                  <a:pt x="4496" y="9379"/>
                  <a:pt x="4440" y="9280"/>
                  <a:pt x="4458" y="9177"/>
                </a:cubicBezTo>
                <a:cubicBezTo>
                  <a:pt x="4405" y="9087"/>
                  <a:pt x="4350" y="8980"/>
                  <a:pt x="4303" y="8868"/>
                </a:cubicBezTo>
                <a:cubicBezTo>
                  <a:pt x="4285" y="8824"/>
                  <a:pt x="4266" y="8800"/>
                  <a:pt x="4248" y="8763"/>
                </a:cubicBezTo>
                <a:cubicBezTo>
                  <a:pt x="4198" y="8714"/>
                  <a:pt x="4161" y="8664"/>
                  <a:pt x="4161" y="8626"/>
                </a:cubicBezTo>
                <a:cubicBezTo>
                  <a:pt x="4161" y="8566"/>
                  <a:pt x="4075" y="8495"/>
                  <a:pt x="3973" y="8468"/>
                </a:cubicBezTo>
                <a:cubicBezTo>
                  <a:pt x="3931" y="8457"/>
                  <a:pt x="3897" y="8455"/>
                  <a:pt x="3868" y="8460"/>
                </a:cubicBezTo>
                <a:cubicBezTo>
                  <a:pt x="3848" y="8467"/>
                  <a:pt x="3828" y="8475"/>
                  <a:pt x="3808" y="8488"/>
                </a:cubicBezTo>
                <a:cubicBezTo>
                  <a:pt x="3807" y="8488"/>
                  <a:pt x="3806" y="8488"/>
                  <a:pt x="3805" y="8488"/>
                </a:cubicBezTo>
                <a:cubicBezTo>
                  <a:pt x="3804" y="8490"/>
                  <a:pt x="3802" y="8491"/>
                  <a:pt x="3800" y="8493"/>
                </a:cubicBezTo>
                <a:cubicBezTo>
                  <a:pt x="3792" y="8505"/>
                  <a:pt x="3787" y="8521"/>
                  <a:pt x="3787" y="8539"/>
                </a:cubicBezTo>
                <a:cubicBezTo>
                  <a:pt x="3787" y="8743"/>
                  <a:pt x="3510" y="8792"/>
                  <a:pt x="3327" y="8619"/>
                </a:cubicBezTo>
                <a:cubicBezTo>
                  <a:pt x="3108" y="8412"/>
                  <a:pt x="2087" y="8378"/>
                  <a:pt x="1978" y="8573"/>
                </a:cubicBezTo>
                <a:cubicBezTo>
                  <a:pt x="1925" y="8670"/>
                  <a:pt x="1874" y="8675"/>
                  <a:pt x="1763" y="8598"/>
                </a:cubicBezTo>
                <a:cubicBezTo>
                  <a:pt x="1540" y="8444"/>
                  <a:pt x="1381" y="8479"/>
                  <a:pt x="1453" y="8669"/>
                </a:cubicBezTo>
                <a:cubicBezTo>
                  <a:pt x="1483" y="8748"/>
                  <a:pt x="1440" y="8816"/>
                  <a:pt x="1308" y="8900"/>
                </a:cubicBezTo>
                <a:cubicBezTo>
                  <a:pt x="1306" y="8903"/>
                  <a:pt x="1304" y="8906"/>
                  <a:pt x="1302" y="8909"/>
                </a:cubicBezTo>
                <a:cubicBezTo>
                  <a:pt x="1293" y="8921"/>
                  <a:pt x="1284" y="8940"/>
                  <a:pt x="1274" y="8953"/>
                </a:cubicBezTo>
                <a:cubicBezTo>
                  <a:pt x="1285" y="8978"/>
                  <a:pt x="1293" y="9004"/>
                  <a:pt x="1293" y="9029"/>
                </a:cubicBezTo>
                <a:cubicBezTo>
                  <a:pt x="1293" y="9115"/>
                  <a:pt x="1215" y="9194"/>
                  <a:pt x="1107" y="9231"/>
                </a:cubicBezTo>
                <a:cubicBezTo>
                  <a:pt x="1067" y="9308"/>
                  <a:pt x="1022" y="9335"/>
                  <a:pt x="925" y="9315"/>
                </a:cubicBezTo>
                <a:cubicBezTo>
                  <a:pt x="840" y="9398"/>
                  <a:pt x="836" y="9544"/>
                  <a:pt x="911" y="9709"/>
                </a:cubicBezTo>
                <a:cubicBezTo>
                  <a:pt x="995" y="9790"/>
                  <a:pt x="1080" y="9865"/>
                  <a:pt x="1154" y="9912"/>
                </a:cubicBezTo>
                <a:cubicBezTo>
                  <a:pt x="1348" y="10033"/>
                  <a:pt x="1383" y="10104"/>
                  <a:pt x="1284" y="10187"/>
                </a:cubicBezTo>
                <a:cubicBezTo>
                  <a:pt x="1261" y="10206"/>
                  <a:pt x="1228" y="10221"/>
                  <a:pt x="1194" y="10233"/>
                </a:cubicBezTo>
                <a:cubicBezTo>
                  <a:pt x="1165" y="10303"/>
                  <a:pt x="1066" y="10327"/>
                  <a:pt x="917" y="10264"/>
                </a:cubicBezTo>
                <a:cubicBezTo>
                  <a:pt x="891" y="10252"/>
                  <a:pt x="869" y="10247"/>
                  <a:pt x="852" y="10245"/>
                </a:cubicBezTo>
                <a:cubicBezTo>
                  <a:pt x="837" y="10250"/>
                  <a:pt x="823" y="10255"/>
                  <a:pt x="815" y="10264"/>
                </a:cubicBezTo>
                <a:cubicBezTo>
                  <a:pt x="814" y="10267"/>
                  <a:pt x="813" y="10269"/>
                  <a:pt x="812" y="10272"/>
                </a:cubicBezTo>
                <a:cubicBezTo>
                  <a:pt x="827" y="10355"/>
                  <a:pt x="931" y="10455"/>
                  <a:pt x="1132" y="10565"/>
                </a:cubicBezTo>
                <a:cubicBezTo>
                  <a:pt x="1717" y="10883"/>
                  <a:pt x="1572" y="11188"/>
                  <a:pt x="1016" y="10952"/>
                </a:cubicBezTo>
                <a:cubicBezTo>
                  <a:pt x="970" y="10962"/>
                  <a:pt x="921" y="10949"/>
                  <a:pt x="859" y="10913"/>
                </a:cubicBezTo>
                <a:cubicBezTo>
                  <a:pt x="854" y="10911"/>
                  <a:pt x="852" y="10909"/>
                  <a:pt x="847" y="10907"/>
                </a:cubicBezTo>
                <a:cubicBezTo>
                  <a:pt x="898" y="10945"/>
                  <a:pt x="896" y="10997"/>
                  <a:pt x="798" y="11039"/>
                </a:cubicBezTo>
                <a:cubicBezTo>
                  <a:pt x="791" y="11042"/>
                  <a:pt x="785" y="11046"/>
                  <a:pt x="780" y="11050"/>
                </a:cubicBezTo>
                <a:cubicBezTo>
                  <a:pt x="803" y="11060"/>
                  <a:pt x="819" y="11071"/>
                  <a:pt x="844" y="11081"/>
                </a:cubicBezTo>
                <a:cubicBezTo>
                  <a:pt x="986" y="11110"/>
                  <a:pt x="1205" y="11146"/>
                  <a:pt x="1437" y="11183"/>
                </a:cubicBezTo>
                <a:cubicBezTo>
                  <a:pt x="1496" y="11188"/>
                  <a:pt x="1563" y="11199"/>
                  <a:pt x="1629" y="11217"/>
                </a:cubicBezTo>
                <a:cubicBezTo>
                  <a:pt x="1630" y="11217"/>
                  <a:pt x="1629" y="11218"/>
                  <a:pt x="1630" y="11218"/>
                </a:cubicBezTo>
                <a:cubicBezTo>
                  <a:pt x="1772" y="11239"/>
                  <a:pt x="1901" y="11262"/>
                  <a:pt x="2021" y="11289"/>
                </a:cubicBezTo>
                <a:cubicBezTo>
                  <a:pt x="2027" y="11289"/>
                  <a:pt x="2036" y="11291"/>
                  <a:pt x="2042" y="11291"/>
                </a:cubicBezTo>
                <a:cubicBezTo>
                  <a:pt x="2078" y="11293"/>
                  <a:pt x="2107" y="11304"/>
                  <a:pt x="2132" y="11319"/>
                </a:cubicBezTo>
                <a:cubicBezTo>
                  <a:pt x="2283" y="11358"/>
                  <a:pt x="2429" y="11408"/>
                  <a:pt x="2575" y="11469"/>
                </a:cubicBezTo>
                <a:cubicBezTo>
                  <a:pt x="2666" y="11433"/>
                  <a:pt x="2755" y="11464"/>
                  <a:pt x="2918" y="11585"/>
                </a:cubicBezTo>
                <a:cubicBezTo>
                  <a:pt x="3059" y="11689"/>
                  <a:pt x="3315" y="11839"/>
                  <a:pt x="3487" y="11917"/>
                </a:cubicBezTo>
                <a:cubicBezTo>
                  <a:pt x="3557" y="11948"/>
                  <a:pt x="3627" y="11993"/>
                  <a:pt x="3695" y="12043"/>
                </a:cubicBezTo>
                <a:cubicBezTo>
                  <a:pt x="3981" y="12204"/>
                  <a:pt x="4211" y="12528"/>
                  <a:pt x="4120" y="12689"/>
                </a:cubicBezTo>
                <a:cubicBezTo>
                  <a:pt x="4136" y="12709"/>
                  <a:pt x="4170" y="12736"/>
                  <a:pt x="4192" y="12760"/>
                </a:cubicBezTo>
                <a:cubicBezTo>
                  <a:pt x="4260" y="12717"/>
                  <a:pt x="4295" y="12747"/>
                  <a:pt x="4387" y="12866"/>
                </a:cubicBezTo>
                <a:cubicBezTo>
                  <a:pt x="4429" y="12921"/>
                  <a:pt x="4445" y="12963"/>
                  <a:pt x="4448" y="13002"/>
                </a:cubicBezTo>
                <a:cubicBezTo>
                  <a:pt x="4537" y="13083"/>
                  <a:pt x="4604" y="13154"/>
                  <a:pt x="4627" y="13210"/>
                </a:cubicBezTo>
                <a:cubicBezTo>
                  <a:pt x="4682" y="13231"/>
                  <a:pt x="4735" y="13262"/>
                  <a:pt x="4779" y="13318"/>
                </a:cubicBezTo>
                <a:cubicBezTo>
                  <a:pt x="4855" y="13417"/>
                  <a:pt x="4883" y="13498"/>
                  <a:pt x="4840" y="13498"/>
                </a:cubicBezTo>
                <a:cubicBezTo>
                  <a:pt x="4819" y="13498"/>
                  <a:pt x="4835" y="13527"/>
                  <a:pt x="4880" y="13576"/>
                </a:cubicBezTo>
                <a:cubicBezTo>
                  <a:pt x="4924" y="13624"/>
                  <a:pt x="4996" y="13690"/>
                  <a:pt x="5085" y="13764"/>
                </a:cubicBezTo>
                <a:cubicBezTo>
                  <a:pt x="5189" y="13849"/>
                  <a:pt x="5267" y="13939"/>
                  <a:pt x="5305" y="14011"/>
                </a:cubicBezTo>
                <a:cubicBezTo>
                  <a:pt x="5310" y="14016"/>
                  <a:pt x="5314" y="14018"/>
                  <a:pt x="5318" y="14022"/>
                </a:cubicBezTo>
                <a:cubicBezTo>
                  <a:pt x="5352" y="14058"/>
                  <a:pt x="5381" y="14100"/>
                  <a:pt x="5410" y="14141"/>
                </a:cubicBezTo>
                <a:cubicBezTo>
                  <a:pt x="5619" y="14068"/>
                  <a:pt x="5724" y="14326"/>
                  <a:pt x="5649" y="14780"/>
                </a:cubicBezTo>
                <a:cubicBezTo>
                  <a:pt x="5668" y="14955"/>
                  <a:pt x="5655" y="15124"/>
                  <a:pt x="5605" y="15262"/>
                </a:cubicBezTo>
                <a:cubicBezTo>
                  <a:pt x="5626" y="15418"/>
                  <a:pt x="5561" y="15629"/>
                  <a:pt x="5420" y="15809"/>
                </a:cubicBezTo>
                <a:cubicBezTo>
                  <a:pt x="5299" y="15964"/>
                  <a:pt x="5090" y="16006"/>
                  <a:pt x="5022" y="15931"/>
                </a:cubicBezTo>
                <a:cubicBezTo>
                  <a:pt x="4992" y="15956"/>
                  <a:pt x="4956" y="15980"/>
                  <a:pt x="4905" y="15999"/>
                </a:cubicBezTo>
                <a:cubicBezTo>
                  <a:pt x="4839" y="16024"/>
                  <a:pt x="4796" y="16056"/>
                  <a:pt x="4768" y="16089"/>
                </a:cubicBezTo>
                <a:cubicBezTo>
                  <a:pt x="4806" y="16076"/>
                  <a:pt x="4835" y="16067"/>
                  <a:pt x="4886" y="16049"/>
                </a:cubicBezTo>
                <a:cubicBezTo>
                  <a:pt x="5189" y="15940"/>
                  <a:pt x="5344" y="15925"/>
                  <a:pt x="5463" y="15993"/>
                </a:cubicBezTo>
                <a:cubicBezTo>
                  <a:pt x="5652" y="16102"/>
                  <a:pt x="5685" y="16631"/>
                  <a:pt x="5553" y="16857"/>
                </a:cubicBezTo>
                <a:cubicBezTo>
                  <a:pt x="5561" y="16967"/>
                  <a:pt x="5730" y="16970"/>
                  <a:pt x="6037" y="16857"/>
                </a:cubicBezTo>
                <a:cubicBezTo>
                  <a:pt x="6300" y="16759"/>
                  <a:pt x="7010" y="16849"/>
                  <a:pt x="7060" y="16986"/>
                </a:cubicBezTo>
                <a:cubicBezTo>
                  <a:pt x="7077" y="17033"/>
                  <a:pt x="6837" y="17099"/>
                  <a:pt x="6529" y="17135"/>
                </a:cubicBezTo>
                <a:cubicBezTo>
                  <a:pt x="5959" y="17200"/>
                  <a:pt x="5862" y="17257"/>
                  <a:pt x="4846" y="18098"/>
                </a:cubicBezTo>
                <a:cubicBezTo>
                  <a:pt x="4641" y="18269"/>
                  <a:pt x="4180" y="18545"/>
                  <a:pt x="3823" y="18713"/>
                </a:cubicBezTo>
                <a:cubicBezTo>
                  <a:pt x="3466" y="18881"/>
                  <a:pt x="3139" y="19056"/>
                  <a:pt x="3098" y="19103"/>
                </a:cubicBezTo>
                <a:cubicBezTo>
                  <a:pt x="3056" y="19149"/>
                  <a:pt x="2788" y="19264"/>
                  <a:pt x="2501" y="19358"/>
                </a:cubicBezTo>
                <a:cubicBezTo>
                  <a:pt x="1905" y="19553"/>
                  <a:pt x="1418" y="19819"/>
                  <a:pt x="1418" y="19950"/>
                </a:cubicBezTo>
                <a:cubicBezTo>
                  <a:pt x="1418" y="20020"/>
                  <a:pt x="1362" y="20069"/>
                  <a:pt x="1284" y="20090"/>
                </a:cubicBezTo>
                <a:cubicBezTo>
                  <a:pt x="1302" y="20135"/>
                  <a:pt x="1318" y="20177"/>
                  <a:pt x="1347" y="20241"/>
                </a:cubicBezTo>
                <a:cubicBezTo>
                  <a:pt x="1438" y="20444"/>
                  <a:pt x="1552" y="20674"/>
                  <a:pt x="1600" y="20753"/>
                </a:cubicBezTo>
                <a:cubicBezTo>
                  <a:pt x="1656" y="20846"/>
                  <a:pt x="1591" y="20963"/>
                  <a:pt x="1419" y="21082"/>
                </a:cubicBezTo>
                <a:cubicBezTo>
                  <a:pt x="1223" y="21218"/>
                  <a:pt x="1188" y="21297"/>
                  <a:pt x="1284" y="21377"/>
                </a:cubicBezTo>
                <a:cubicBezTo>
                  <a:pt x="1353" y="21435"/>
                  <a:pt x="1374" y="21503"/>
                  <a:pt x="1338" y="21537"/>
                </a:cubicBezTo>
                <a:cubicBezTo>
                  <a:pt x="1520" y="21531"/>
                  <a:pt x="1615" y="21524"/>
                  <a:pt x="1609" y="21518"/>
                </a:cubicBezTo>
                <a:cubicBezTo>
                  <a:pt x="1568" y="21473"/>
                  <a:pt x="1661" y="21391"/>
                  <a:pt x="1813" y="21334"/>
                </a:cubicBezTo>
                <a:cubicBezTo>
                  <a:pt x="2052" y="21246"/>
                  <a:pt x="2115" y="21257"/>
                  <a:pt x="2268" y="21416"/>
                </a:cubicBezTo>
                <a:lnTo>
                  <a:pt x="2414" y="21567"/>
                </a:lnTo>
                <a:cubicBezTo>
                  <a:pt x="4136" y="21586"/>
                  <a:pt x="7800" y="21600"/>
                  <a:pt x="12117" y="21600"/>
                </a:cubicBezTo>
                <a:lnTo>
                  <a:pt x="21600" y="21600"/>
                </a:lnTo>
                <a:lnTo>
                  <a:pt x="21600" y="19944"/>
                </a:lnTo>
                <a:cubicBezTo>
                  <a:pt x="20743" y="19936"/>
                  <a:pt x="19576" y="19972"/>
                  <a:pt x="17984" y="20054"/>
                </a:cubicBezTo>
                <a:cubicBezTo>
                  <a:pt x="17498" y="20113"/>
                  <a:pt x="17019" y="20135"/>
                  <a:pt x="16620" y="20127"/>
                </a:cubicBezTo>
                <a:cubicBezTo>
                  <a:pt x="16620" y="20127"/>
                  <a:pt x="16619" y="20127"/>
                  <a:pt x="16619" y="20127"/>
                </a:cubicBezTo>
                <a:lnTo>
                  <a:pt x="16055" y="20158"/>
                </a:lnTo>
                <a:lnTo>
                  <a:pt x="15344" y="19827"/>
                </a:lnTo>
                <a:cubicBezTo>
                  <a:pt x="14637" y="19497"/>
                  <a:pt x="14524" y="19383"/>
                  <a:pt x="14749" y="19226"/>
                </a:cubicBezTo>
                <a:cubicBezTo>
                  <a:pt x="14788" y="19199"/>
                  <a:pt x="14838" y="19118"/>
                  <a:pt x="14890" y="19012"/>
                </a:cubicBezTo>
                <a:cubicBezTo>
                  <a:pt x="14891" y="19011"/>
                  <a:pt x="14891" y="19011"/>
                  <a:pt x="14892" y="19010"/>
                </a:cubicBezTo>
                <a:cubicBezTo>
                  <a:pt x="14892" y="19010"/>
                  <a:pt x="14893" y="19009"/>
                  <a:pt x="14893" y="19008"/>
                </a:cubicBezTo>
                <a:cubicBezTo>
                  <a:pt x="14919" y="18955"/>
                  <a:pt x="14942" y="18888"/>
                  <a:pt x="14968" y="18827"/>
                </a:cubicBezTo>
                <a:cubicBezTo>
                  <a:pt x="14985" y="18775"/>
                  <a:pt x="15005" y="18720"/>
                  <a:pt x="15005" y="18690"/>
                </a:cubicBezTo>
                <a:cubicBezTo>
                  <a:pt x="15005" y="18625"/>
                  <a:pt x="15042" y="18542"/>
                  <a:pt x="15095" y="18481"/>
                </a:cubicBezTo>
                <a:cubicBezTo>
                  <a:pt x="15125" y="18382"/>
                  <a:pt x="15148" y="18292"/>
                  <a:pt x="15146" y="18239"/>
                </a:cubicBezTo>
                <a:cubicBezTo>
                  <a:pt x="15145" y="18202"/>
                  <a:pt x="15118" y="18101"/>
                  <a:pt x="15076" y="17973"/>
                </a:cubicBezTo>
                <a:cubicBezTo>
                  <a:pt x="15011" y="17891"/>
                  <a:pt x="14951" y="17725"/>
                  <a:pt x="14873" y="17432"/>
                </a:cubicBezTo>
                <a:cubicBezTo>
                  <a:pt x="14864" y="17400"/>
                  <a:pt x="14863" y="17382"/>
                  <a:pt x="14856" y="17354"/>
                </a:cubicBezTo>
                <a:cubicBezTo>
                  <a:pt x="14766" y="17086"/>
                  <a:pt x="14767" y="16958"/>
                  <a:pt x="14858" y="16870"/>
                </a:cubicBezTo>
                <a:cubicBezTo>
                  <a:pt x="14869" y="16860"/>
                  <a:pt x="14882" y="16844"/>
                  <a:pt x="14893" y="16832"/>
                </a:cubicBezTo>
                <a:cubicBezTo>
                  <a:pt x="14898" y="16824"/>
                  <a:pt x="14905" y="16818"/>
                  <a:pt x="14912" y="16811"/>
                </a:cubicBezTo>
                <a:cubicBezTo>
                  <a:pt x="14915" y="16807"/>
                  <a:pt x="14920" y="16802"/>
                  <a:pt x="14923" y="16799"/>
                </a:cubicBezTo>
                <a:cubicBezTo>
                  <a:pt x="14929" y="16790"/>
                  <a:pt x="14940" y="16779"/>
                  <a:pt x="14947" y="16771"/>
                </a:cubicBezTo>
                <a:cubicBezTo>
                  <a:pt x="15153" y="16549"/>
                  <a:pt x="15389" y="16229"/>
                  <a:pt x="15522" y="16002"/>
                </a:cubicBezTo>
                <a:cubicBezTo>
                  <a:pt x="15551" y="15900"/>
                  <a:pt x="15567" y="15785"/>
                  <a:pt x="15569" y="15635"/>
                </a:cubicBezTo>
                <a:cubicBezTo>
                  <a:pt x="15521" y="15565"/>
                  <a:pt x="15449" y="15489"/>
                  <a:pt x="15366" y="15428"/>
                </a:cubicBezTo>
                <a:lnTo>
                  <a:pt x="15105" y="15235"/>
                </a:lnTo>
                <a:lnTo>
                  <a:pt x="15491" y="15096"/>
                </a:lnTo>
                <a:cubicBezTo>
                  <a:pt x="15738" y="15008"/>
                  <a:pt x="15861" y="14919"/>
                  <a:pt x="15866" y="14826"/>
                </a:cubicBezTo>
                <a:cubicBezTo>
                  <a:pt x="15848" y="14793"/>
                  <a:pt x="15834" y="14767"/>
                  <a:pt x="15808" y="14723"/>
                </a:cubicBezTo>
                <a:cubicBezTo>
                  <a:pt x="15802" y="14714"/>
                  <a:pt x="15801" y="14704"/>
                  <a:pt x="15795" y="14694"/>
                </a:cubicBezTo>
                <a:cubicBezTo>
                  <a:pt x="15776" y="14676"/>
                  <a:pt x="15758" y="14657"/>
                  <a:pt x="15730" y="14637"/>
                </a:cubicBezTo>
                <a:cubicBezTo>
                  <a:pt x="15637" y="14573"/>
                  <a:pt x="15550" y="14003"/>
                  <a:pt x="15491" y="13082"/>
                </a:cubicBezTo>
                <a:cubicBezTo>
                  <a:pt x="15471" y="12774"/>
                  <a:pt x="15446" y="12487"/>
                  <a:pt x="15422" y="12213"/>
                </a:cubicBezTo>
                <a:cubicBezTo>
                  <a:pt x="15412" y="12097"/>
                  <a:pt x="15403" y="11977"/>
                  <a:pt x="15390" y="11868"/>
                </a:cubicBezTo>
                <a:cubicBezTo>
                  <a:pt x="15376" y="11732"/>
                  <a:pt x="15365" y="11663"/>
                  <a:pt x="15352" y="11569"/>
                </a:cubicBezTo>
                <a:cubicBezTo>
                  <a:pt x="15329" y="11416"/>
                  <a:pt x="15302" y="11267"/>
                  <a:pt x="15271" y="11123"/>
                </a:cubicBezTo>
                <a:cubicBezTo>
                  <a:pt x="15131" y="10598"/>
                  <a:pt x="14871" y="9837"/>
                  <a:pt x="14749" y="9618"/>
                </a:cubicBezTo>
                <a:cubicBezTo>
                  <a:pt x="14724" y="9573"/>
                  <a:pt x="14697" y="9493"/>
                  <a:pt x="14672" y="9403"/>
                </a:cubicBezTo>
                <a:cubicBezTo>
                  <a:pt x="14632" y="9289"/>
                  <a:pt x="14616" y="9202"/>
                  <a:pt x="14617" y="9129"/>
                </a:cubicBezTo>
                <a:cubicBezTo>
                  <a:pt x="14605" y="9059"/>
                  <a:pt x="14589" y="8991"/>
                  <a:pt x="14582" y="8923"/>
                </a:cubicBezTo>
                <a:cubicBezTo>
                  <a:pt x="14532" y="8410"/>
                  <a:pt x="14200" y="7869"/>
                  <a:pt x="13772" y="7602"/>
                </a:cubicBezTo>
                <a:cubicBezTo>
                  <a:pt x="13628" y="7511"/>
                  <a:pt x="13509" y="7366"/>
                  <a:pt x="13509" y="7280"/>
                </a:cubicBezTo>
                <a:cubicBezTo>
                  <a:pt x="13509" y="7261"/>
                  <a:pt x="13500" y="7239"/>
                  <a:pt x="13488" y="7217"/>
                </a:cubicBezTo>
                <a:cubicBezTo>
                  <a:pt x="13425" y="7128"/>
                  <a:pt x="13310" y="7033"/>
                  <a:pt x="13188" y="6977"/>
                </a:cubicBezTo>
                <a:cubicBezTo>
                  <a:pt x="13115" y="6944"/>
                  <a:pt x="13060" y="6909"/>
                  <a:pt x="13013" y="6872"/>
                </a:cubicBezTo>
                <a:cubicBezTo>
                  <a:pt x="12940" y="6824"/>
                  <a:pt x="12886" y="6771"/>
                  <a:pt x="12886" y="6727"/>
                </a:cubicBezTo>
                <a:cubicBezTo>
                  <a:pt x="12886" y="6718"/>
                  <a:pt x="12888" y="6709"/>
                  <a:pt x="12889" y="6700"/>
                </a:cubicBezTo>
                <a:cubicBezTo>
                  <a:pt x="12889" y="6699"/>
                  <a:pt x="12889" y="6699"/>
                  <a:pt x="12889" y="6699"/>
                </a:cubicBezTo>
                <a:cubicBezTo>
                  <a:pt x="12881" y="6659"/>
                  <a:pt x="12886" y="6618"/>
                  <a:pt x="12900" y="6575"/>
                </a:cubicBezTo>
                <a:cubicBezTo>
                  <a:pt x="12914" y="6531"/>
                  <a:pt x="12941" y="6484"/>
                  <a:pt x="12978" y="6435"/>
                </a:cubicBezTo>
                <a:cubicBezTo>
                  <a:pt x="13002" y="6365"/>
                  <a:pt x="13058" y="6307"/>
                  <a:pt x="13143" y="6268"/>
                </a:cubicBezTo>
                <a:cubicBezTo>
                  <a:pt x="13144" y="6267"/>
                  <a:pt x="13146" y="6267"/>
                  <a:pt x="13147" y="6266"/>
                </a:cubicBezTo>
                <a:cubicBezTo>
                  <a:pt x="13229" y="6196"/>
                  <a:pt x="13325" y="6123"/>
                  <a:pt x="13446" y="6046"/>
                </a:cubicBezTo>
                <a:cubicBezTo>
                  <a:pt x="13755" y="5850"/>
                  <a:pt x="14008" y="5644"/>
                  <a:pt x="14008" y="5589"/>
                </a:cubicBezTo>
                <a:cubicBezTo>
                  <a:pt x="14008" y="5563"/>
                  <a:pt x="14034" y="5529"/>
                  <a:pt x="14076" y="5496"/>
                </a:cubicBezTo>
                <a:cubicBezTo>
                  <a:pt x="14123" y="5447"/>
                  <a:pt x="14190" y="5394"/>
                  <a:pt x="14266" y="5346"/>
                </a:cubicBezTo>
                <a:cubicBezTo>
                  <a:pt x="14435" y="5241"/>
                  <a:pt x="14505" y="5113"/>
                  <a:pt x="14469" y="4981"/>
                </a:cubicBezTo>
                <a:cubicBezTo>
                  <a:pt x="14454" y="4926"/>
                  <a:pt x="14455" y="4875"/>
                  <a:pt x="14471" y="4832"/>
                </a:cubicBezTo>
                <a:cubicBezTo>
                  <a:pt x="14471" y="4831"/>
                  <a:pt x="14471" y="4830"/>
                  <a:pt x="14471" y="4830"/>
                </a:cubicBezTo>
                <a:cubicBezTo>
                  <a:pt x="14478" y="4812"/>
                  <a:pt x="14490" y="4797"/>
                  <a:pt x="14501" y="4783"/>
                </a:cubicBezTo>
                <a:cubicBezTo>
                  <a:pt x="14505" y="4779"/>
                  <a:pt x="14507" y="4773"/>
                  <a:pt x="14511" y="4769"/>
                </a:cubicBezTo>
                <a:cubicBezTo>
                  <a:pt x="14527" y="4754"/>
                  <a:pt x="14546" y="4743"/>
                  <a:pt x="14567" y="4737"/>
                </a:cubicBezTo>
                <a:cubicBezTo>
                  <a:pt x="14571" y="4736"/>
                  <a:pt x="14573" y="4734"/>
                  <a:pt x="14577" y="4732"/>
                </a:cubicBezTo>
                <a:cubicBezTo>
                  <a:pt x="14596" y="4726"/>
                  <a:pt x="14612" y="4716"/>
                  <a:pt x="14625" y="4703"/>
                </a:cubicBezTo>
                <a:cubicBezTo>
                  <a:pt x="14630" y="4697"/>
                  <a:pt x="14634" y="4691"/>
                  <a:pt x="14638" y="4684"/>
                </a:cubicBezTo>
                <a:cubicBezTo>
                  <a:pt x="14647" y="4670"/>
                  <a:pt x="14653" y="4654"/>
                  <a:pt x="14657" y="4636"/>
                </a:cubicBezTo>
                <a:cubicBezTo>
                  <a:pt x="14659" y="4629"/>
                  <a:pt x="14661" y="4623"/>
                  <a:pt x="14662" y="4615"/>
                </a:cubicBezTo>
                <a:cubicBezTo>
                  <a:pt x="14666" y="4587"/>
                  <a:pt x="14665" y="4554"/>
                  <a:pt x="14661" y="4515"/>
                </a:cubicBezTo>
                <a:cubicBezTo>
                  <a:pt x="14657" y="4503"/>
                  <a:pt x="14656" y="4492"/>
                  <a:pt x="14655" y="4481"/>
                </a:cubicBezTo>
                <a:cubicBezTo>
                  <a:pt x="14654" y="4475"/>
                  <a:pt x="14652" y="4467"/>
                  <a:pt x="14651" y="4461"/>
                </a:cubicBezTo>
                <a:cubicBezTo>
                  <a:pt x="14645" y="4427"/>
                  <a:pt x="14640" y="4395"/>
                  <a:pt x="14630" y="4355"/>
                </a:cubicBezTo>
                <a:cubicBezTo>
                  <a:pt x="14598" y="4234"/>
                  <a:pt x="14588" y="4154"/>
                  <a:pt x="14597" y="4091"/>
                </a:cubicBezTo>
                <a:cubicBezTo>
                  <a:pt x="14542" y="4014"/>
                  <a:pt x="14488" y="3851"/>
                  <a:pt x="14386" y="3550"/>
                </a:cubicBezTo>
                <a:cubicBezTo>
                  <a:pt x="14337" y="3404"/>
                  <a:pt x="14320" y="3282"/>
                  <a:pt x="14325" y="3190"/>
                </a:cubicBezTo>
                <a:cubicBezTo>
                  <a:pt x="14318" y="3143"/>
                  <a:pt x="14320" y="3103"/>
                  <a:pt x="14333" y="3072"/>
                </a:cubicBezTo>
                <a:cubicBezTo>
                  <a:pt x="14266" y="2953"/>
                  <a:pt x="14175" y="2804"/>
                  <a:pt x="14058" y="2625"/>
                </a:cubicBezTo>
                <a:cubicBezTo>
                  <a:pt x="14019" y="2594"/>
                  <a:pt x="13984" y="2560"/>
                  <a:pt x="13953" y="2524"/>
                </a:cubicBezTo>
                <a:cubicBezTo>
                  <a:pt x="13844" y="2423"/>
                  <a:pt x="13759" y="2310"/>
                  <a:pt x="13759" y="2228"/>
                </a:cubicBezTo>
                <a:cubicBezTo>
                  <a:pt x="13759" y="2158"/>
                  <a:pt x="13586" y="1950"/>
                  <a:pt x="13374" y="1766"/>
                </a:cubicBezTo>
                <a:cubicBezTo>
                  <a:pt x="13256" y="1663"/>
                  <a:pt x="13167" y="1574"/>
                  <a:pt x="13116" y="1512"/>
                </a:cubicBezTo>
                <a:cubicBezTo>
                  <a:pt x="12700" y="1313"/>
                  <a:pt x="12148" y="971"/>
                  <a:pt x="12172" y="891"/>
                </a:cubicBezTo>
                <a:cubicBezTo>
                  <a:pt x="12187" y="841"/>
                  <a:pt x="11671" y="674"/>
                  <a:pt x="11025" y="521"/>
                </a:cubicBezTo>
                <a:cubicBezTo>
                  <a:pt x="10379" y="369"/>
                  <a:pt x="9785" y="182"/>
                  <a:pt x="9704" y="105"/>
                </a:cubicBezTo>
                <a:cubicBezTo>
                  <a:pt x="9650" y="54"/>
                  <a:pt x="9278" y="21"/>
                  <a:pt x="7774" y="0"/>
                </a:cubicBezTo>
                <a:close/>
                <a:moveTo>
                  <a:pt x="21348" y="1049"/>
                </a:moveTo>
                <a:cubicBezTo>
                  <a:pt x="21260" y="1043"/>
                  <a:pt x="21140" y="1062"/>
                  <a:pt x="20947" y="1103"/>
                </a:cubicBezTo>
                <a:cubicBezTo>
                  <a:pt x="20638" y="1169"/>
                  <a:pt x="20490" y="1252"/>
                  <a:pt x="20490" y="1359"/>
                </a:cubicBezTo>
                <a:cubicBezTo>
                  <a:pt x="20490" y="1557"/>
                  <a:pt x="20996" y="1565"/>
                  <a:pt x="21600" y="1392"/>
                </a:cubicBezTo>
                <a:lnTo>
                  <a:pt x="21600" y="1180"/>
                </a:lnTo>
                <a:cubicBezTo>
                  <a:pt x="21584" y="1169"/>
                  <a:pt x="21567" y="1160"/>
                  <a:pt x="21551" y="1145"/>
                </a:cubicBezTo>
                <a:cubicBezTo>
                  <a:pt x="21489" y="1086"/>
                  <a:pt x="21435" y="1055"/>
                  <a:pt x="21348" y="1049"/>
                </a:cubicBezTo>
                <a:close/>
                <a:moveTo>
                  <a:pt x="18838" y="1346"/>
                </a:moveTo>
                <a:cubicBezTo>
                  <a:pt x="18649" y="1342"/>
                  <a:pt x="18497" y="1362"/>
                  <a:pt x="18539" y="1408"/>
                </a:cubicBezTo>
                <a:cubicBezTo>
                  <a:pt x="18571" y="1444"/>
                  <a:pt x="18812" y="1480"/>
                  <a:pt x="19073" y="1489"/>
                </a:cubicBezTo>
                <a:cubicBezTo>
                  <a:pt x="19406" y="1501"/>
                  <a:pt x="19493" y="1483"/>
                  <a:pt x="19365" y="1427"/>
                </a:cubicBezTo>
                <a:cubicBezTo>
                  <a:pt x="19256" y="1379"/>
                  <a:pt x="19027" y="1351"/>
                  <a:pt x="18838" y="1346"/>
                </a:cubicBezTo>
                <a:close/>
                <a:moveTo>
                  <a:pt x="162" y="4120"/>
                </a:moveTo>
                <a:cubicBezTo>
                  <a:pt x="101" y="4123"/>
                  <a:pt x="48" y="4131"/>
                  <a:pt x="0" y="4140"/>
                </a:cubicBezTo>
                <a:lnTo>
                  <a:pt x="0" y="4163"/>
                </a:lnTo>
                <a:cubicBezTo>
                  <a:pt x="21" y="4177"/>
                  <a:pt x="53" y="4188"/>
                  <a:pt x="102" y="4188"/>
                </a:cubicBezTo>
                <a:cubicBezTo>
                  <a:pt x="258" y="4188"/>
                  <a:pt x="313" y="4161"/>
                  <a:pt x="273" y="4120"/>
                </a:cubicBezTo>
                <a:cubicBezTo>
                  <a:pt x="236" y="4119"/>
                  <a:pt x="198" y="4118"/>
                  <a:pt x="162" y="4120"/>
                </a:cubicBezTo>
                <a:close/>
                <a:moveTo>
                  <a:pt x="1261" y="13990"/>
                </a:moveTo>
                <a:cubicBezTo>
                  <a:pt x="1181" y="14042"/>
                  <a:pt x="1207" y="14074"/>
                  <a:pt x="1318" y="14133"/>
                </a:cubicBezTo>
                <a:cubicBezTo>
                  <a:pt x="1369" y="14112"/>
                  <a:pt x="1404" y="14086"/>
                  <a:pt x="1393" y="14060"/>
                </a:cubicBezTo>
                <a:cubicBezTo>
                  <a:pt x="1377" y="14023"/>
                  <a:pt x="1324" y="14002"/>
                  <a:pt x="1261" y="13990"/>
                </a:cubicBezTo>
                <a:close/>
                <a:moveTo>
                  <a:pt x="1934" y="16413"/>
                </a:moveTo>
                <a:cubicBezTo>
                  <a:pt x="1887" y="16429"/>
                  <a:pt x="1852" y="16442"/>
                  <a:pt x="1828" y="16456"/>
                </a:cubicBezTo>
                <a:cubicBezTo>
                  <a:pt x="1838" y="16474"/>
                  <a:pt x="1856" y="16493"/>
                  <a:pt x="1875" y="16513"/>
                </a:cubicBezTo>
                <a:cubicBezTo>
                  <a:pt x="1917" y="16512"/>
                  <a:pt x="1964" y="16503"/>
                  <a:pt x="2011" y="16485"/>
                </a:cubicBezTo>
                <a:cubicBezTo>
                  <a:pt x="1985" y="16457"/>
                  <a:pt x="1959" y="16432"/>
                  <a:pt x="1934" y="16413"/>
                </a:cubicBezTo>
                <a:close/>
                <a:moveTo>
                  <a:pt x="3085" y="16737"/>
                </a:moveTo>
                <a:cubicBezTo>
                  <a:pt x="2990" y="16749"/>
                  <a:pt x="2900" y="16750"/>
                  <a:pt x="2818" y="16744"/>
                </a:cubicBezTo>
                <a:cubicBezTo>
                  <a:pt x="2729" y="16780"/>
                  <a:pt x="2665" y="16811"/>
                  <a:pt x="2665" y="16823"/>
                </a:cubicBezTo>
                <a:cubicBezTo>
                  <a:pt x="2665" y="16900"/>
                  <a:pt x="2855" y="16855"/>
                  <a:pt x="3085" y="16737"/>
                </a:cubicBezTo>
                <a:close/>
                <a:moveTo>
                  <a:pt x="869" y="17057"/>
                </a:moveTo>
                <a:cubicBezTo>
                  <a:pt x="546" y="17056"/>
                  <a:pt x="167" y="17087"/>
                  <a:pt x="0" y="17138"/>
                </a:cubicBezTo>
                <a:lnTo>
                  <a:pt x="0" y="17322"/>
                </a:lnTo>
                <a:cubicBezTo>
                  <a:pt x="65" y="17338"/>
                  <a:pt x="115" y="17373"/>
                  <a:pt x="121" y="17413"/>
                </a:cubicBezTo>
                <a:cubicBezTo>
                  <a:pt x="253" y="17421"/>
                  <a:pt x="397" y="17423"/>
                  <a:pt x="545" y="17419"/>
                </a:cubicBezTo>
                <a:cubicBezTo>
                  <a:pt x="971" y="17405"/>
                  <a:pt x="1338" y="17442"/>
                  <a:pt x="1511" y="17517"/>
                </a:cubicBezTo>
                <a:cubicBezTo>
                  <a:pt x="1853" y="17665"/>
                  <a:pt x="2284" y="17620"/>
                  <a:pt x="2857" y="17375"/>
                </a:cubicBezTo>
                <a:cubicBezTo>
                  <a:pt x="2968" y="17328"/>
                  <a:pt x="3063" y="17284"/>
                  <a:pt x="3140" y="17248"/>
                </a:cubicBezTo>
                <a:cubicBezTo>
                  <a:pt x="3202" y="17216"/>
                  <a:pt x="3242" y="17190"/>
                  <a:pt x="3264" y="17170"/>
                </a:cubicBezTo>
                <a:cubicBezTo>
                  <a:pt x="3230" y="17160"/>
                  <a:pt x="2859" y="17157"/>
                  <a:pt x="2384" y="17164"/>
                </a:cubicBezTo>
                <a:cubicBezTo>
                  <a:pt x="2371" y="17164"/>
                  <a:pt x="2362" y="17163"/>
                  <a:pt x="2349" y="17163"/>
                </a:cubicBezTo>
                <a:cubicBezTo>
                  <a:pt x="2329" y="17211"/>
                  <a:pt x="2285" y="17258"/>
                  <a:pt x="2210" y="17301"/>
                </a:cubicBezTo>
                <a:cubicBezTo>
                  <a:pt x="1918" y="17469"/>
                  <a:pt x="1298" y="17457"/>
                  <a:pt x="1162" y="17282"/>
                </a:cubicBezTo>
                <a:cubicBezTo>
                  <a:pt x="1085" y="17182"/>
                  <a:pt x="1088" y="17110"/>
                  <a:pt x="1171" y="17075"/>
                </a:cubicBezTo>
                <a:cubicBezTo>
                  <a:pt x="1173" y="17074"/>
                  <a:pt x="1173" y="17071"/>
                  <a:pt x="1176" y="17070"/>
                </a:cubicBezTo>
                <a:cubicBezTo>
                  <a:pt x="1092" y="17061"/>
                  <a:pt x="985" y="17057"/>
                  <a:pt x="869" y="17057"/>
                </a:cubicBezTo>
                <a:close/>
                <a:moveTo>
                  <a:pt x="461" y="17670"/>
                </a:moveTo>
                <a:cubicBezTo>
                  <a:pt x="447" y="17671"/>
                  <a:pt x="434" y="17676"/>
                  <a:pt x="422" y="17680"/>
                </a:cubicBezTo>
                <a:cubicBezTo>
                  <a:pt x="356" y="17740"/>
                  <a:pt x="353" y="17792"/>
                  <a:pt x="409" y="17845"/>
                </a:cubicBezTo>
                <a:cubicBezTo>
                  <a:pt x="453" y="17864"/>
                  <a:pt x="510" y="17865"/>
                  <a:pt x="557" y="17845"/>
                </a:cubicBezTo>
                <a:cubicBezTo>
                  <a:pt x="589" y="17832"/>
                  <a:pt x="611" y="17811"/>
                  <a:pt x="619" y="17787"/>
                </a:cubicBezTo>
                <a:cubicBezTo>
                  <a:pt x="605" y="17759"/>
                  <a:pt x="596" y="17731"/>
                  <a:pt x="593" y="17708"/>
                </a:cubicBezTo>
                <a:cubicBezTo>
                  <a:pt x="562" y="17679"/>
                  <a:pt x="510" y="17664"/>
                  <a:pt x="461" y="17670"/>
                </a:cubicBezTo>
                <a:close/>
                <a:moveTo>
                  <a:pt x="21183" y="18553"/>
                </a:moveTo>
                <a:cubicBezTo>
                  <a:pt x="21074" y="18550"/>
                  <a:pt x="20938" y="18556"/>
                  <a:pt x="20801" y="18569"/>
                </a:cubicBezTo>
                <a:lnTo>
                  <a:pt x="20302" y="18618"/>
                </a:lnTo>
                <a:lnTo>
                  <a:pt x="20739" y="18670"/>
                </a:lnTo>
                <a:cubicBezTo>
                  <a:pt x="21220" y="18727"/>
                  <a:pt x="21560" y="18682"/>
                  <a:pt x="21402" y="18583"/>
                </a:cubicBezTo>
                <a:cubicBezTo>
                  <a:pt x="21374" y="18566"/>
                  <a:pt x="21292" y="18555"/>
                  <a:pt x="21183" y="18553"/>
                </a:cubicBezTo>
                <a:close/>
                <a:moveTo>
                  <a:pt x="70" y="19647"/>
                </a:moveTo>
                <a:cubicBezTo>
                  <a:pt x="46" y="19646"/>
                  <a:pt x="24" y="19647"/>
                  <a:pt x="0" y="19647"/>
                </a:cubicBezTo>
                <a:lnTo>
                  <a:pt x="0" y="19945"/>
                </a:lnTo>
                <a:cubicBezTo>
                  <a:pt x="171" y="19980"/>
                  <a:pt x="414" y="19954"/>
                  <a:pt x="484" y="19875"/>
                </a:cubicBezTo>
                <a:cubicBezTo>
                  <a:pt x="527" y="19827"/>
                  <a:pt x="615" y="19810"/>
                  <a:pt x="678" y="19837"/>
                </a:cubicBezTo>
                <a:cubicBezTo>
                  <a:pt x="741" y="19864"/>
                  <a:pt x="761" y="19829"/>
                  <a:pt x="723" y="19761"/>
                </a:cubicBezTo>
                <a:cubicBezTo>
                  <a:pt x="683" y="19689"/>
                  <a:pt x="368" y="19650"/>
                  <a:pt x="70" y="19647"/>
                </a:cubicBezTo>
                <a:close/>
                <a:moveTo>
                  <a:pt x="0" y="20555"/>
                </a:moveTo>
                <a:lnTo>
                  <a:pt x="0" y="20829"/>
                </a:lnTo>
                <a:cubicBezTo>
                  <a:pt x="193" y="20926"/>
                  <a:pt x="296" y="20925"/>
                  <a:pt x="296" y="20816"/>
                </a:cubicBezTo>
                <a:cubicBezTo>
                  <a:pt x="296" y="20764"/>
                  <a:pt x="155" y="20651"/>
                  <a:pt x="0" y="20555"/>
                </a:cubicBezTo>
                <a:close/>
              </a:path>
            </a:pathLst>
          </a:cu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ABCD of Gokul Bhajan!</a:t>
            </a:r>
          </a:p>
        </p:txBody>
      </p:sp>
      <p:pic>
        <p:nvPicPr>
          <p:cNvPr id="174" name="pasted-image.jpeg"/>
          <p:cNvPicPr>
            <a:picLocks noChangeAspect="1"/>
          </p:cNvPicPr>
          <p:nvPr/>
        </p:nvPicPr>
        <p:blipFill>
          <a:blip r:embed="rId3">
            <a:extLst/>
          </a:blip>
          <a:srcRect l="80633" t="5635" r="0" b="62991"/>
          <a:stretch>
            <a:fillRect/>
          </a:stretch>
        </p:blipFill>
        <p:spPr>
          <a:xfrm>
            <a:off x="0" y="1653744"/>
            <a:ext cx="3148166" cy="2868731"/>
          </a:xfrm>
          <a:prstGeom prst="rect">
            <a:avLst/>
          </a:prstGeom>
          <a:ln w="12700">
            <a:miter lim="400000"/>
          </a:ln>
        </p:spPr>
      </p:pic>
      <p:pic>
        <p:nvPicPr>
          <p:cNvPr id="175" name="pasted-image.jpeg"/>
          <p:cNvPicPr>
            <a:picLocks noChangeAspect="1"/>
          </p:cNvPicPr>
          <p:nvPr/>
        </p:nvPicPr>
        <p:blipFill>
          <a:blip r:embed="rId3">
            <a:extLst/>
          </a:blip>
          <a:srcRect l="0" t="35153" r="77004" b="33863"/>
          <a:stretch>
            <a:fillRect/>
          </a:stretch>
        </p:blipFill>
        <p:spPr>
          <a:xfrm>
            <a:off x="3121294" y="1651156"/>
            <a:ext cx="3791639" cy="2873646"/>
          </a:xfrm>
          <a:prstGeom prst="rect">
            <a:avLst/>
          </a:prstGeom>
          <a:ln w="12700">
            <a:miter lim="400000"/>
          </a:ln>
        </p:spPr>
      </p:pic>
      <p:pic>
        <p:nvPicPr>
          <p:cNvPr id="176" name="pasted-image.png"/>
          <p:cNvPicPr>
            <a:picLocks noChangeAspect="1"/>
          </p:cNvPicPr>
          <p:nvPr/>
        </p:nvPicPr>
        <p:blipFill>
          <a:blip r:embed="rId4">
            <a:extLst/>
          </a:blip>
          <a:srcRect l="0" t="5156" r="0" b="0"/>
          <a:stretch>
            <a:fillRect/>
          </a:stretch>
        </p:blipFill>
        <p:spPr>
          <a:xfrm>
            <a:off x="12192000" y="1448593"/>
            <a:ext cx="8054766" cy="12267486"/>
          </a:xfrm>
          <a:prstGeom prst="rect">
            <a:avLst/>
          </a:prstGeom>
          <a:ln w="12700">
            <a:miter lim="400000"/>
          </a:ln>
        </p:spPr>
      </p:pic>
      <p:sp>
        <p:nvSpPr>
          <p:cNvPr id="177" name="Shape 177"/>
          <p:cNvSpPr/>
          <p:nvPr/>
        </p:nvSpPr>
        <p:spPr>
          <a:xfrm>
            <a:off x="654145" y="5176993"/>
            <a:ext cx="6798158" cy="71208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1400">
                <a:solidFill>
                  <a:srgbClr val="FFFB00"/>
                </a:solidFill>
              </a:defRPr>
            </a:pPr>
            <a:r>
              <a:rPr>
                <a:solidFill>
                  <a:srgbClr val="FF40FF"/>
                </a:solidFill>
              </a:rPr>
              <a:t>H</a:t>
            </a:r>
            <a:r>
              <a:t>e</a:t>
            </a:r>
          </a:p>
          <a:p>
            <a:pPr algn="l">
              <a:defRPr sz="11400">
                <a:solidFill>
                  <a:srgbClr val="FFFB00"/>
                </a:solidFill>
              </a:defRPr>
            </a:pPr>
            <a:r>
              <a:rPr>
                <a:solidFill>
                  <a:srgbClr val="FF40FF"/>
                </a:solidFill>
              </a:rPr>
              <a:t>I</a:t>
            </a:r>
            <a:r>
              <a:t>s</a:t>
            </a:r>
          </a:p>
          <a:p>
            <a:pPr algn="l">
              <a:defRPr sz="11400">
                <a:solidFill>
                  <a:srgbClr val="FFFB00"/>
                </a:solidFill>
              </a:defRPr>
            </a:pPr>
            <a:r>
              <a:rPr>
                <a:solidFill>
                  <a:srgbClr val="FF40FF"/>
                </a:solidFill>
              </a:rPr>
              <a:t>J</a:t>
            </a:r>
            <a:r>
              <a:t>oyous</a:t>
            </a:r>
          </a:p>
          <a:p>
            <a:pPr algn="l">
              <a:defRPr sz="11400">
                <a:solidFill>
                  <a:srgbClr val="FFFB00"/>
                </a:solidFill>
              </a:defRPr>
            </a:pPr>
            <a:r>
              <a:rPr>
                <a:solidFill>
                  <a:srgbClr val="FF40FF"/>
                </a:solidFill>
              </a:rPr>
              <a:t>K</a:t>
            </a:r>
            <a:r>
              <a:t>rishna!</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ABCD of Gokul Bhajan!</a:t>
            </a:r>
          </a:p>
        </p:txBody>
      </p:sp>
      <p:pic>
        <p:nvPicPr>
          <p:cNvPr id="182" name="pasted-image.jpeg"/>
          <p:cNvPicPr>
            <a:picLocks noChangeAspect="1"/>
          </p:cNvPicPr>
          <p:nvPr/>
        </p:nvPicPr>
        <p:blipFill>
          <a:blip r:embed="rId3">
            <a:extLst/>
          </a:blip>
          <a:srcRect l="21651" t="33732" r="55121" b="33732"/>
          <a:stretch>
            <a:fillRect/>
          </a:stretch>
        </p:blipFill>
        <p:spPr>
          <a:xfrm>
            <a:off x="0" y="1651155"/>
            <a:ext cx="3775859" cy="2975084"/>
          </a:xfrm>
          <a:prstGeom prst="rect">
            <a:avLst/>
          </a:prstGeom>
          <a:ln w="12700">
            <a:miter lim="400000"/>
          </a:ln>
        </p:spPr>
      </p:pic>
      <p:sp>
        <p:nvSpPr>
          <p:cNvPr id="183" name="Shape 183"/>
          <p:cNvSpPr/>
          <p:nvPr/>
        </p:nvSpPr>
        <p:spPr>
          <a:xfrm>
            <a:off x="654145" y="5911611"/>
            <a:ext cx="6798158" cy="35902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1400">
                <a:solidFill>
                  <a:srgbClr val="FFFB00"/>
                </a:solidFill>
              </a:defRPr>
            </a:pPr>
            <a:r>
              <a:rPr>
                <a:solidFill>
                  <a:srgbClr val="FF40FF"/>
                </a:solidFill>
              </a:rPr>
              <a:t>L</a:t>
            </a:r>
            <a:r>
              <a:t>ove</a:t>
            </a:r>
          </a:p>
          <a:p>
            <a:pPr algn="l">
              <a:defRPr sz="11400">
                <a:solidFill>
                  <a:srgbClr val="FFFB00"/>
                </a:solidFill>
              </a:defRPr>
            </a:pPr>
            <a:r>
              <a:rPr>
                <a:solidFill>
                  <a:srgbClr val="FF40FF"/>
                </a:solidFill>
              </a:rPr>
              <a:t>M</a:t>
            </a:r>
            <a:r>
              <a:t>e</a:t>
            </a:r>
          </a:p>
        </p:txBody>
      </p:sp>
      <p:pic>
        <p:nvPicPr>
          <p:cNvPr id="184" name="pasted-image.jpeg"/>
          <p:cNvPicPr>
            <a:picLocks noChangeAspect="1"/>
          </p:cNvPicPr>
          <p:nvPr/>
        </p:nvPicPr>
        <p:blipFill>
          <a:blip r:embed="rId4">
            <a:extLst/>
          </a:blip>
          <a:stretch>
            <a:fillRect/>
          </a:stretch>
        </p:blipFill>
        <p:spPr>
          <a:xfrm>
            <a:off x="11448210" y="1473200"/>
            <a:ext cx="12935790" cy="12242800"/>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ABCD of Gokul Bhajan!</a:t>
            </a:r>
          </a:p>
        </p:txBody>
      </p:sp>
      <p:pic>
        <p:nvPicPr>
          <p:cNvPr id="189" name="pasted-image.jpeg"/>
          <p:cNvPicPr>
            <a:picLocks noChangeAspect="1"/>
          </p:cNvPicPr>
          <p:nvPr/>
        </p:nvPicPr>
        <p:blipFill>
          <a:blip r:embed="rId3">
            <a:extLst/>
          </a:blip>
          <a:srcRect l="43598" t="34641" r="21716" b="32345"/>
          <a:stretch>
            <a:fillRect/>
          </a:stretch>
        </p:blipFill>
        <p:spPr>
          <a:xfrm>
            <a:off x="0" y="1651155"/>
            <a:ext cx="5638396" cy="3018752"/>
          </a:xfrm>
          <a:prstGeom prst="rect">
            <a:avLst/>
          </a:prstGeom>
          <a:ln w="12700">
            <a:miter lim="400000"/>
          </a:ln>
        </p:spPr>
      </p:pic>
      <p:sp>
        <p:nvSpPr>
          <p:cNvPr id="190" name="Shape 190"/>
          <p:cNvSpPr/>
          <p:nvPr/>
        </p:nvSpPr>
        <p:spPr>
          <a:xfrm>
            <a:off x="654145" y="5266811"/>
            <a:ext cx="6798158" cy="53555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1400">
                <a:solidFill>
                  <a:srgbClr val="FFFB00"/>
                </a:solidFill>
              </a:defRPr>
            </a:pPr>
            <a:r>
              <a:rPr>
                <a:solidFill>
                  <a:srgbClr val="FF40FF"/>
                </a:solidFill>
              </a:rPr>
              <a:t>N</a:t>
            </a:r>
            <a:r>
              <a:t>ever</a:t>
            </a:r>
          </a:p>
          <a:p>
            <a:pPr algn="l">
              <a:defRPr sz="11400">
                <a:solidFill>
                  <a:srgbClr val="FFFB00"/>
                </a:solidFill>
              </a:defRPr>
            </a:pPr>
            <a:r>
              <a:rPr>
                <a:solidFill>
                  <a:srgbClr val="FF40FF"/>
                </a:solidFill>
              </a:rPr>
              <a:t>O</a:t>
            </a:r>
            <a:r>
              <a:t>ffend</a:t>
            </a:r>
          </a:p>
          <a:p>
            <a:pPr algn="l">
              <a:defRPr sz="11400">
                <a:solidFill>
                  <a:srgbClr val="FFFB00"/>
                </a:solidFill>
              </a:defRPr>
            </a:pPr>
            <a:r>
              <a:rPr>
                <a:solidFill>
                  <a:srgbClr val="FF40FF"/>
                </a:solidFill>
              </a:rPr>
              <a:t>P</a:t>
            </a:r>
            <a:r>
              <a:t>ious</a:t>
            </a:r>
          </a:p>
        </p:txBody>
      </p:sp>
      <p:pic>
        <p:nvPicPr>
          <p:cNvPr id="191" name="pasted-image.tiff"/>
          <p:cNvPicPr>
            <a:picLocks noChangeAspect="1"/>
          </p:cNvPicPr>
          <p:nvPr/>
        </p:nvPicPr>
        <p:blipFill>
          <a:blip r:embed="rId4">
            <a:extLst/>
          </a:blip>
          <a:stretch>
            <a:fillRect/>
          </a:stretch>
        </p:blipFill>
        <p:spPr>
          <a:xfrm>
            <a:off x="7568885" y="1651155"/>
            <a:ext cx="16815115" cy="12064846"/>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ABCD of Gokul Bhajan!</a:t>
            </a:r>
          </a:p>
        </p:txBody>
      </p:sp>
      <p:pic>
        <p:nvPicPr>
          <p:cNvPr id="196" name="pasted-image.jpeg"/>
          <p:cNvPicPr>
            <a:picLocks noChangeAspect="1"/>
          </p:cNvPicPr>
          <p:nvPr/>
        </p:nvPicPr>
        <p:blipFill>
          <a:blip r:embed="rId3">
            <a:extLst/>
          </a:blip>
          <a:srcRect l="77205" t="34722" r="0" b="33571"/>
          <a:stretch>
            <a:fillRect/>
          </a:stretch>
        </p:blipFill>
        <p:spPr>
          <a:xfrm>
            <a:off x="0" y="1651156"/>
            <a:ext cx="3705556" cy="2899207"/>
          </a:xfrm>
          <a:prstGeom prst="rect">
            <a:avLst/>
          </a:prstGeom>
          <a:ln w="12700">
            <a:miter lim="400000"/>
          </a:ln>
        </p:spPr>
      </p:pic>
      <p:sp>
        <p:nvSpPr>
          <p:cNvPr id="197" name="Shape 197"/>
          <p:cNvSpPr/>
          <p:nvPr/>
        </p:nvSpPr>
        <p:spPr>
          <a:xfrm>
            <a:off x="654145" y="6149461"/>
            <a:ext cx="6798158" cy="35902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1400">
                <a:solidFill>
                  <a:srgbClr val="FFFB00"/>
                </a:solidFill>
              </a:defRPr>
            </a:pPr>
            <a:r>
              <a:rPr>
                <a:solidFill>
                  <a:srgbClr val="FF40FF"/>
                </a:solidFill>
              </a:rPr>
              <a:t>Q</a:t>
            </a:r>
            <a:r>
              <a:t>uick</a:t>
            </a:r>
            <a:endParaRPr>
              <a:solidFill>
                <a:srgbClr val="FF40FF"/>
              </a:solidFill>
            </a:endParaRPr>
          </a:p>
          <a:p>
            <a:pPr algn="l">
              <a:defRPr sz="11400">
                <a:solidFill>
                  <a:srgbClr val="FFFB00"/>
                </a:solidFill>
              </a:defRPr>
            </a:pPr>
            <a:r>
              <a:rPr>
                <a:solidFill>
                  <a:srgbClr val="FF40FF"/>
                </a:solidFill>
              </a:rPr>
              <a:t>R</a:t>
            </a:r>
            <a:r>
              <a:t>eturn..</a:t>
            </a:r>
          </a:p>
        </p:txBody>
      </p:sp>
      <p:pic>
        <p:nvPicPr>
          <p:cNvPr id="198" name="pasted-image.jpeg"/>
          <p:cNvPicPr>
            <a:picLocks noChangeAspect="1"/>
          </p:cNvPicPr>
          <p:nvPr/>
        </p:nvPicPr>
        <p:blipFill>
          <a:blip r:embed="rId4">
            <a:extLst/>
          </a:blip>
          <a:stretch>
            <a:fillRect/>
          </a:stretch>
        </p:blipFill>
        <p:spPr>
          <a:xfrm>
            <a:off x="13355806" y="1651155"/>
            <a:ext cx="11028194" cy="12064846"/>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nvSpPr>
        <p:spPr>
          <a:xfrm>
            <a:off x="-1" y="-1"/>
            <a:ext cx="24384001" cy="1651157"/>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0300">
                <a:solidFill>
                  <a:srgbClr val="FFFFFF"/>
                </a:solidFill>
                <a:latin typeface="+mn-lt"/>
                <a:ea typeface="+mn-ea"/>
                <a:cs typeface="+mn-cs"/>
                <a:sym typeface="Helvetica Neue Medium"/>
              </a:defRPr>
            </a:lvl1pPr>
          </a:lstStyle>
          <a:p>
            <a:pPr/>
            <a:r>
              <a:t>ABCD of Gokul Bhajan!</a:t>
            </a:r>
          </a:p>
        </p:txBody>
      </p:sp>
      <p:pic>
        <p:nvPicPr>
          <p:cNvPr id="203" name="pasted-image.jpeg"/>
          <p:cNvPicPr>
            <a:picLocks noChangeAspect="1"/>
          </p:cNvPicPr>
          <p:nvPr/>
        </p:nvPicPr>
        <p:blipFill>
          <a:blip r:embed="rId3">
            <a:extLst/>
          </a:blip>
          <a:srcRect l="0" t="62576" r="62318" b="0"/>
          <a:stretch>
            <a:fillRect/>
          </a:stretch>
        </p:blipFill>
        <p:spPr>
          <a:xfrm>
            <a:off x="0" y="1651156"/>
            <a:ext cx="6125554" cy="3421981"/>
          </a:xfrm>
          <a:prstGeom prst="rect">
            <a:avLst/>
          </a:prstGeom>
          <a:ln w="12700">
            <a:miter lim="400000"/>
          </a:ln>
        </p:spPr>
      </p:pic>
      <p:sp>
        <p:nvSpPr>
          <p:cNvPr id="204" name="Shape 204"/>
          <p:cNvSpPr/>
          <p:nvPr/>
        </p:nvSpPr>
        <p:spPr>
          <a:xfrm>
            <a:off x="574862" y="5901077"/>
            <a:ext cx="10257663" cy="53555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1400">
                <a:solidFill>
                  <a:srgbClr val="FFFB00"/>
                </a:solidFill>
              </a:defRPr>
            </a:pPr>
            <a:r>
              <a:rPr>
                <a:solidFill>
                  <a:srgbClr val="FF40FF"/>
                </a:solidFill>
              </a:rPr>
              <a:t>S</a:t>
            </a:r>
            <a:r>
              <a:t>ing</a:t>
            </a:r>
          </a:p>
          <a:p>
            <a:pPr algn="l">
              <a:defRPr sz="11400">
                <a:solidFill>
                  <a:srgbClr val="FFFB00"/>
                </a:solidFill>
              </a:defRPr>
            </a:pPr>
            <a:r>
              <a:rPr>
                <a:solidFill>
                  <a:srgbClr val="FF40FF"/>
                </a:solidFill>
              </a:rPr>
              <a:t>T</a:t>
            </a:r>
            <a:r>
              <a:t>ears</a:t>
            </a:r>
          </a:p>
          <a:p>
            <a:pPr algn="l">
              <a:defRPr sz="11400">
                <a:solidFill>
                  <a:srgbClr val="FFFB00"/>
                </a:solidFill>
              </a:defRPr>
            </a:pPr>
            <a:r>
              <a:rPr>
                <a:solidFill>
                  <a:srgbClr val="FF40FF"/>
                </a:solidFill>
              </a:rPr>
              <a:t>U</a:t>
            </a:r>
            <a:r>
              <a:t>ndivided</a:t>
            </a:r>
          </a:p>
        </p:txBody>
      </p:sp>
      <p:pic>
        <p:nvPicPr>
          <p:cNvPr id="205" name="pasted-image.jpeg"/>
          <p:cNvPicPr>
            <a:picLocks noChangeAspect="1"/>
          </p:cNvPicPr>
          <p:nvPr/>
        </p:nvPicPr>
        <p:blipFill>
          <a:blip r:embed="rId4">
            <a:extLst/>
          </a:blip>
          <a:stretch>
            <a:fillRect/>
          </a:stretch>
        </p:blipFill>
        <p:spPr>
          <a:xfrm>
            <a:off x="11494210" y="1651155"/>
            <a:ext cx="12889790" cy="12064846"/>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